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purl.oclc.org/ooxml/officeDocument/relationships/extendedProperties" Target="docProps/app.xml"/><Relationship Id="rId2" Type="http://schemas.openxmlformats.org/package/2006/relationships/metadata/core-properties" Target="docProps/core.xml"/><Relationship Id="rId1" Type="http://purl.oclc.org/ooxml/officeDocument/relationships/officeDocument" Target="ppt/presentation.xml"/></Relationships>
</file>

<file path=ppt/presentation.xml><?xml version="1.0" encoding="utf-8"?>
<p:presentation xmlns:a="http://purl.oclc.org/ooxml/drawingml/main" xmlns:r="http://purl.oclc.org/ooxml/officeDocument/relationships" xmlns:p="http://purl.oclc.org/ooxml/presentationml/main" saveSubsetFonts="1" conformance="strict">
  <p:sldMasterIdLst>
    <p:sldMasterId id="2147483648" r:id="rId1"/>
    <p:sldMasterId id="2147483660" r:id="rId2"/>
    <p:sldMasterId id="2147483672" r:id="rId3"/>
  </p:sldMasterIdLst>
  <p:notesMasterIdLst>
    <p:notesMasterId r:id="rId23"/>
  </p:notesMasterIdLst>
  <p:handoutMasterIdLst>
    <p:handoutMasterId r:id="rId24"/>
  </p:handout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</p:sldIdLst>
  <p:sldSz cx="12192000" cy="6858000"/>
  <p:notesSz cx="7559675" cy="106918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purl.oclc.org/ooxml/drawingml/main" xmlns:r="http://purl.oclc.org/ooxml/officeDocument/relationships" xmlns:p="http://purl.oclc.org/ooxml/presentationml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purl.oclc.org/ooxml/drawingml/main" def="{5C22544A-7EE6-4342-B048-85BDC9FD1C3A}"/>
</file>

<file path=ppt/viewProps.xml><?xml version="1.0" encoding="utf-8"?>
<p:viewPr xmlns:a="http://purl.oclc.org/ooxml/drawingml/main" xmlns:r="http://purl.oclc.org/ooxml/officeDocument/relationships" xmlns:p="http://purl.oclc.org/ooxml/presentationml/main">
  <p:normalViewPr>
    <p:restoredLeft sz="15.62%"/>
    <p:restoredTop sz="94.66%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purl.oclc.org/ooxml/officeDocument/relationships/slide" Target="slides/slide5.xml"/><Relationship Id="rId13" Type="http://purl.oclc.org/ooxml/officeDocument/relationships/slide" Target="slides/slide10.xml"/><Relationship Id="rId18" Type="http://purl.oclc.org/ooxml/officeDocument/relationships/slide" Target="slides/slide15.xml"/><Relationship Id="rId26" Type="http://purl.oclc.org/ooxml/officeDocument/relationships/viewProps" Target="viewProps.xml"/><Relationship Id="rId3" Type="http://purl.oclc.org/ooxml/officeDocument/relationships/slideMaster" Target="slideMasters/slideMaster3.xml"/><Relationship Id="rId21" Type="http://purl.oclc.org/ooxml/officeDocument/relationships/slide" Target="slides/slide18.xml"/><Relationship Id="rId7" Type="http://purl.oclc.org/ooxml/officeDocument/relationships/slide" Target="slides/slide4.xml"/><Relationship Id="rId12" Type="http://purl.oclc.org/ooxml/officeDocument/relationships/slide" Target="slides/slide9.xml"/><Relationship Id="rId17" Type="http://purl.oclc.org/ooxml/officeDocument/relationships/slide" Target="slides/slide14.xml"/><Relationship Id="rId25" Type="http://purl.oclc.org/ooxml/officeDocument/relationships/presProps" Target="presProps.xml"/><Relationship Id="rId2" Type="http://purl.oclc.org/ooxml/officeDocument/relationships/slideMaster" Target="slideMasters/slideMaster2.xml"/><Relationship Id="rId16" Type="http://purl.oclc.org/ooxml/officeDocument/relationships/slide" Target="slides/slide13.xml"/><Relationship Id="rId20" Type="http://purl.oclc.org/ooxml/officeDocument/relationships/slide" Target="slides/slide17.xml"/><Relationship Id="rId1" Type="http://purl.oclc.org/ooxml/officeDocument/relationships/slideMaster" Target="slideMasters/slideMaster1.xml"/><Relationship Id="rId6" Type="http://purl.oclc.org/ooxml/officeDocument/relationships/slide" Target="slides/slide3.xml"/><Relationship Id="rId11" Type="http://purl.oclc.org/ooxml/officeDocument/relationships/slide" Target="slides/slide8.xml"/><Relationship Id="rId24" Type="http://purl.oclc.org/ooxml/officeDocument/relationships/handoutMaster" Target="handoutMasters/handoutMaster1.xml"/><Relationship Id="rId5" Type="http://purl.oclc.org/ooxml/officeDocument/relationships/slide" Target="slides/slide2.xml"/><Relationship Id="rId15" Type="http://purl.oclc.org/ooxml/officeDocument/relationships/slide" Target="slides/slide12.xml"/><Relationship Id="rId23" Type="http://purl.oclc.org/ooxml/officeDocument/relationships/notesMaster" Target="notesMasters/notesMaster1.xml"/><Relationship Id="rId28" Type="http://purl.oclc.org/ooxml/officeDocument/relationships/tableStyles" Target="tableStyles.xml"/><Relationship Id="rId10" Type="http://purl.oclc.org/ooxml/officeDocument/relationships/slide" Target="slides/slide7.xml"/><Relationship Id="rId19" Type="http://purl.oclc.org/ooxml/officeDocument/relationships/slide" Target="slides/slide16.xml"/><Relationship Id="rId4" Type="http://purl.oclc.org/ooxml/officeDocument/relationships/slide" Target="slides/slide1.xml"/><Relationship Id="rId9" Type="http://purl.oclc.org/ooxml/officeDocument/relationships/slide" Target="slides/slide6.xml"/><Relationship Id="rId14" Type="http://purl.oclc.org/ooxml/officeDocument/relationships/slide" Target="slides/slide11.xml"/><Relationship Id="rId22" Type="http://purl.oclc.org/ooxml/officeDocument/relationships/slide" Target="slides/slide19.xml"/><Relationship Id="rId27" Type="http://purl.oclc.org/ooxml/officeDocument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purl.oclc.org/ooxml/officeDocument/relationships/theme" Target="../theme/theme5.xml"/></Relationships>
</file>

<file path=ppt/handoutMasters/handoutMaster1.xml><?xml version="1.0" encoding="utf-8"?>
<p:handoutMaster xmlns:a="http://purl.oclc.org/ooxml/drawingml/main" xmlns:r="http://purl.oclc.org/ooxml/officeDocument/relationships" xmlns:p="http://purl.oclc.org/ooxml/presentationml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9D8084EF-E558-4188-ADE1-FF88F52E0D04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%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%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%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4B843123-C53D-41B5-ABE4-575301846AB4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%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%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%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3CA2EC1-43E4-4D4E-A51D-58EA4A2A96C2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%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%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%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8EA0532-DB15-4CAC-8FA6-A43F2F232E01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%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%">
                <a:solidFill>
                  <a:srgbClr val="000000"/>
                </a:solidFill>
                <a:uFillTx/>
              </a:defRPr>
            </a:pPr>
            <a:fld id="{655FF6EC-4F60-4B47-9217-B33EC1B797EE}" type="slidenum">
              <a:t>‹#›</a:t>
            </a:fld>
            <a:endParaRPr lang="cs-CZ" sz="1400" b="0" i="0" u="none" strike="noStrike" kern="1200" cap="none" spc="0" baseline="0%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Lucida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6016024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purl.oclc.org/ooxml/officeDocument/relationships/theme" Target="../theme/theme4.xml"/></Relationships>
</file>

<file path=ppt/notesMasters/notesMaster1.xml><?xml version="1.0" encoding="utf-8"?>
<p:notesMaster xmlns:a="http://purl.oclc.org/ooxml/drawingml/main" xmlns:r="http://purl.oclc.org/ooxml/officeDocument/relationships" xmlns:p="http://purl.oclc.org/ooxml/presentationml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B69B89CA-BBB8-4460-8545-04B2FE21ED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17"/>
            <a:ext cx="5345280" cy="4008958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1042125B-33B2-4FCC-99F6-2C3BF95701BE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cs-CZ"/>
          </a:p>
        </p:txBody>
      </p:sp>
      <p:sp>
        <p:nvSpPr>
          <p:cNvPr id="4" name="Zástupný symbol pro záhlaví 3">
            <a:extLst>
              <a:ext uri="{FF2B5EF4-FFF2-40B4-BE49-F238E27FC236}">
                <a16:creationId xmlns:a16="http://schemas.microsoft.com/office/drawing/2014/main" id="{8C8EC9F0-2BE7-4627-B445-FA8CCBECA8C7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%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2400" b="0" i="0" u="none" strike="noStrike" kern="1200" cap="none" spc="0" baseline="0%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cs-CZ"/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3383E89-BFBF-4C25-8D06-7E5043B800DB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%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2400" b="0" i="0" u="none" strike="noStrike" kern="1200" cap="none" spc="0" baseline="0%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97B8FCB-F44A-433D-ABF3-190C0AE82AFB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%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2400" b="0" i="0" u="none" strike="noStrike" kern="1200" cap="none" spc="0" baseline="0%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9D999DC-5B5D-4099-87F8-3744AD39656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%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1400" b="0" i="0" u="none" strike="noStrike" kern="1200" cap="none" spc="0" baseline="0%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E77286CA-D310-4AF4-841C-43621F917E11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5481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5999" marR="0" lvl="0" indent="-215999" defTabSz="914400" rtl="0" fontAlgn="auto" hangingPunct="0">
      <a:lnSpc>
        <a:spcPct val="100%"/>
      </a:lnSpc>
      <a:spcBef>
        <a:spcPts val="0"/>
      </a:spcBef>
      <a:spcAft>
        <a:spcPts val="0"/>
      </a:spcAft>
      <a:buNone/>
      <a:tabLst/>
      <a:defRPr lang="cs-CZ" sz="2000" b="0" i="0" u="none" strike="noStrike" kern="1200" cap="none" spc="0" baseline="0%">
        <a:solidFill>
          <a:srgbClr val="000000"/>
        </a:solidFill>
        <a:uFillTx/>
        <a:latin typeface="Arial" pitchFamily="18"/>
        <a:ea typeface="Microsoft YaHei" pitchFamily="2"/>
        <a:cs typeface="Lucida Sans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purl.oclc.org/ooxml/officeDocument/relationships/slide" Target="../slides/slide1.xml"/><Relationship Id="rId1" Type="http://purl.oclc.org/ooxml/officeDocument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purl.oclc.org/ooxml/officeDocument/relationships/slide" Target="../slides/slide2.xml"/><Relationship Id="rId1" Type="http://purl.oclc.org/ooxml/officeDocument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purl.oclc.org/ooxml/officeDocument/relationships/slide" Target="../slides/slide3.xml"/><Relationship Id="rId1" Type="http://purl.oclc.org/ooxml/officeDocument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purl.oclc.org/ooxml/officeDocument/relationships/slide" Target="../slides/slide4.xml"/><Relationship Id="rId1" Type="http://purl.oclc.org/ooxml/officeDocument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purl.oclc.org/ooxml/officeDocument/relationships/slide" Target="../slides/slide5.xml"/><Relationship Id="rId1" Type="http://purl.oclc.org/ooxml/officeDocument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purl.oclc.org/ooxml/officeDocument/relationships/slide" Target="../slides/slide6.xml"/><Relationship Id="rId1" Type="http://purl.oclc.org/ooxml/officeDocument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purl.oclc.org/ooxml/officeDocument/relationships/slide" Target="../slides/slide7.xml"/><Relationship Id="rId1" Type="http://purl.oclc.org/ooxml/officeDocument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purl.oclc.org/ooxml/officeDocument/relationships/slide" Target="../slides/slide8.xml"/><Relationship Id="rId1" Type="http://purl.oclc.org/ooxml/officeDocument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purl.oclc.org/ooxml/officeDocument/relationships/slide" Target="../slides/slide9.xml"/><Relationship Id="rId1" Type="http://purl.oclc.org/ooxml/officeDocument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purl.oclc.org/ooxml/officeDocument/relationships/slide" Target="../slides/slide10.xml"/><Relationship Id="rId1" Type="http://purl.oclc.org/ooxml/officeDocument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purl.oclc.org/ooxml/officeDocument/relationships/slide" Target="../slides/slide11.xml"/><Relationship Id="rId1" Type="http://purl.oclc.org/ooxml/officeDocument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purl.oclc.org/ooxml/officeDocument/relationships/slide" Target="../slides/slide12.xml"/><Relationship Id="rId1" Type="http://purl.oclc.org/ooxml/officeDocument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purl.oclc.org/ooxml/officeDocument/relationships/slide" Target="../slides/slide13.xml"/><Relationship Id="rId1" Type="http://purl.oclc.org/ooxml/officeDocument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purl.oclc.org/ooxml/officeDocument/relationships/slide" Target="../slides/slide14.xml"/><Relationship Id="rId1" Type="http://purl.oclc.org/ooxml/officeDocument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purl.oclc.org/ooxml/officeDocument/relationships/slide" Target="../slides/slide15.xml"/><Relationship Id="rId1" Type="http://purl.oclc.org/ooxml/officeDocument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purl.oclc.org/ooxml/officeDocument/relationships/slide" Target="../slides/slide16.xml"/><Relationship Id="rId1" Type="http://purl.oclc.org/ooxml/officeDocument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purl.oclc.org/ooxml/officeDocument/relationships/slide" Target="../slides/slide17.xml"/><Relationship Id="rId1" Type="http://purl.oclc.org/ooxml/officeDocument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purl.oclc.org/ooxml/officeDocument/relationships/slide" Target="../slides/slide18.xml"/><Relationship Id="rId1" Type="http://purl.oclc.org/ooxml/officeDocument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purl.oclc.org/ooxml/officeDocument/relationships/slide" Target="../slides/slide19.xml"/><Relationship Id="rId1" Type="http://purl.oclc.org/ooxml/officeDocument/relationships/notesMaster" Target="../notesMasters/notesMaster1.xml"/></Relationships>
</file>

<file path=ppt/notesSlides/notesSlide1.xml><?xml version="1.0" encoding="utf-8"?>
<p:notes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6">
            <a:extLst>
              <a:ext uri="{FF2B5EF4-FFF2-40B4-BE49-F238E27FC236}">
                <a16:creationId xmlns:a16="http://schemas.microsoft.com/office/drawing/2014/main" id="{9D844C18-0832-4314-B19A-EBA8DEA50A7A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%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%">
                <a:solidFill>
                  <a:srgbClr val="000000"/>
                </a:solidFill>
                <a:uFillTx/>
              </a:defRPr>
            </a:pPr>
            <a:fld id="{7609B815-D754-46F2-AFC7-CE4B1D22B74D}" type="slidenum">
              <a:t>1</a:t>
            </a:fld>
            <a:endParaRPr lang="cs-CZ" sz="1400" b="0" i="0" u="none" strike="noStrike" kern="1200" cap="none" spc="0" baseline="0%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Zástupný symbol pro obrázek snímku 1">
            <a:extLst>
              <a:ext uri="{FF2B5EF4-FFF2-40B4-BE49-F238E27FC236}">
                <a16:creationId xmlns:a16="http://schemas.microsoft.com/office/drawing/2014/main" id="{7F91E208-B101-4FE7-B954-F3E79A1A9D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solidFill>
            <a:srgbClr val="4472C4"/>
          </a:solidFill>
          <a:ln w="12701" cap="flat">
            <a:solidFill>
              <a:srgbClr val="2F528F"/>
            </a:solidFill>
            <a:prstDash val="solid"/>
            <a:miter/>
          </a:ln>
        </p:spPr>
      </p:sp>
      <p:sp>
        <p:nvSpPr>
          <p:cNvPr id="4" name="Zástupný symbol pro poznámky 2">
            <a:extLst>
              <a:ext uri="{FF2B5EF4-FFF2-40B4-BE49-F238E27FC236}">
                <a16:creationId xmlns:a16="http://schemas.microsoft.com/office/drawing/2014/main" id="{9EB8CCF7-1C82-4309-B01B-15CE5150DCA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6">
            <a:extLst>
              <a:ext uri="{FF2B5EF4-FFF2-40B4-BE49-F238E27FC236}">
                <a16:creationId xmlns:a16="http://schemas.microsoft.com/office/drawing/2014/main" id="{B2E2B650-9E81-4F94-9C33-0D748B9D1A7D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%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%">
                <a:solidFill>
                  <a:srgbClr val="000000"/>
                </a:solidFill>
                <a:uFillTx/>
              </a:defRPr>
            </a:pPr>
            <a:fld id="{1FEFC416-6FED-4B32-841D-8E0A86BE9BB0}" type="slidenum">
              <a:t>2</a:t>
            </a:fld>
            <a:endParaRPr lang="cs-CZ" sz="1400" b="0" i="0" u="none" strike="noStrike" kern="1200" cap="none" spc="0" baseline="0%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Zástupný symbol pro obrázek snímku 1">
            <a:extLst>
              <a:ext uri="{FF2B5EF4-FFF2-40B4-BE49-F238E27FC236}">
                <a16:creationId xmlns:a16="http://schemas.microsoft.com/office/drawing/2014/main" id="{8A1DDD00-EB8C-4104-80FB-A6544ECD40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44" y="812883"/>
            <a:ext cx="7122956" cy="4008601"/>
          </a:xfrm>
          <a:solidFill>
            <a:srgbClr val="4472C4"/>
          </a:solidFill>
          <a:ln w="12701" cap="flat">
            <a:solidFill>
              <a:srgbClr val="2F528F"/>
            </a:solidFill>
            <a:prstDash val="solid"/>
            <a:miter/>
          </a:ln>
        </p:spPr>
      </p:sp>
      <p:sp>
        <p:nvSpPr>
          <p:cNvPr id="4" name="Zástupný symbol pro poznámky 2">
            <a:extLst>
              <a:ext uri="{FF2B5EF4-FFF2-40B4-BE49-F238E27FC236}">
                <a16:creationId xmlns:a16="http://schemas.microsoft.com/office/drawing/2014/main" id="{F326821C-81EA-4999-94DD-FF5B135A4B0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6">
            <a:extLst>
              <a:ext uri="{FF2B5EF4-FFF2-40B4-BE49-F238E27FC236}">
                <a16:creationId xmlns:a16="http://schemas.microsoft.com/office/drawing/2014/main" id="{64833D74-D907-4206-AD5E-E5931BF7C57E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%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%">
                <a:solidFill>
                  <a:srgbClr val="000000"/>
                </a:solidFill>
                <a:uFillTx/>
              </a:defRPr>
            </a:pPr>
            <a:fld id="{329130AD-9B4E-42CE-84AE-4DABC63B42F6}" type="slidenum">
              <a:t>3</a:t>
            </a:fld>
            <a:endParaRPr lang="cs-CZ" sz="1400" b="0" i="0" u="none" strike="noStrike" kern="1200" cap="none" spc="0" baseline="0%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Zástupný symbol pro obrázek snímku 1">
            <a:extLst>
              <a:ext uri="{FF2B5EF4-FFF2-40B4-BE49-F238E27FC236}">
                <a16:creationId xmlns:a16="http://schemas.microsoft.com/office/drawing/2014/main" id="{59EC3809-C32C-4E16-B30B-18E2873B87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44" y="812883"/>
            <a:ext cx="7122956" cy="4008601"/>
          </a:xfrm>
          <a:solidFill>
            <a:srgbClr val="4472C4"/>
          </a:solidFill>
          <a:ln w="12701" cap="flat">
            <a:solidFill>
              <a:srgbClr val="2F528F"/>
            </a:solidFill>
            <a:prstDash val="solid"/>
            <a:miter/>
          </a:ln>
        </p:spPr>
      </p:sp>
      <p:sp>
        <p:nvSpPr>
          <p:cNvPr id="4" name="Zástupný symbol pro poznámky 2">
            <a:extLst>
              <a:ext uri="{FF2B5EF4-FFF2-40B4-BE49-F238E27FC236}">
                <a16:creationId xmlns:a16="http://schemas.microsoft.com/office/drawing/2014/main" id="{5825B41B-1B17-4BA3-AC3D-60E2B0DB6AC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6">
            <a:extLst>
              <a:ext uri="{FF2B5EF4-FFF2-40B4-BE49-F238E27FC236}">
                <a16:creationId xmlns:a16="http://schemas.microsoft.com/office/drawing/2014/main" id="{E9CBD1F2-E0CD-417E-97A6-988189E0358B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%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%">
                <a:solidFill>
                  <a:srgbClr val="000000"/>
                </a:solidFill>
                <a:uFillTx/>
              </a:defRPr>
            </a:pPr>
            <a:fld id="{E8BE6FEC-CEAC-4B87-8F9C-42475E0CBDE0}" type="slidenum">
              <a:t>4</a:t>
            </a:fld>
            <a:endParaRPr lang="cs-CZ" sz="1400" b="0" i="0" u="none" strike="noStrike" kern="1200" cap="none" spc="0" baseline="0%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Zástupný symbol pro obrázek snímku 1">
            <a:extLst>
              <a:ext uri="{FF2B5EF4-FFF2-40B4-BE49-F238E27FC236}">
                <a16:creationId xmlns:a16="http://schemas.microsoft.com/office/drawing/2014/main" id="{D36E3271-4E21-4F61-9C82-F4C4FF8251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44" y="812883"/>
            <a:ext cx="7122956" cy="4008601"/>
          </a:xfrm>
          <a:solidFill>
            <a:srgbClr val="4472C4"/>
          </a:solidFill>
          <a:ln w="12701" cap="flat">
            <a:solidFill>
              <a:srgbClr val="2F528F"/>
            </a:solidFill>
            <a:prstDash val="solid"/>
            <a:miter/>
          </a:ln>
        </p:spPr>
      </p:sp>
      <p:sp>
        <p:nvSpPr>
          <p:cNvPr id="4" name="Zástupný symbol pro poznámky 2">
            <a:extLst>
              <a:ext uri="{FF2B5EF4-FFF2-40B4-BE49-F238E27FC236}">
                <a16:creationId xmlns:a16="http://schemas.microsoft.com/office/drawing/2014/main" id="{C09FFDC3-208B-4E67-B1A8-3D5311BBD6A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5.xml><?xml version="1.0" encoding="utf-8"?>
<p:notes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6">
            <a:extLst>
              <a:ext uri="{FF2B5EF4-FFF2-40B4-BE49-F238E27FC236}">
                <a16:creationId xmlns:a16="http://schemas.microsoft.com/office/drawing/2014/main" id="{194D4EEC-5129-4421-B11F-A2A2C760A750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%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%">
                <a:solidFill>
                  <a:srgbClr val="000000"/>
                </a:solidFill>
                <a:uFillTx/>
              </a:defRPr>
            </a:pPr>
            <a:fld id="{5DA910FA-7B7F-4C63-8776-7CE80118DF63}" type="slidenum">
              <a:t>5</a:t>
            </a:fld>
            <a:endParaRPr lang="cs-CZ" sz="1400" b="0" i="0" u="none" strike="noStrike" kern="1200" cap="none" spc="0" baseline="0%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Zástupný symbol pro obrázek snímku 1">
            <a:extLst>
              <a:ext uri="{FF2B5EF4-FFF2-40B4-BE49-F238E27FC236}">
                <a16:creationId xmlns:a16="http://schemas.microsoft.com/office/drawing/2014/main" id="{B45A7DB1-741D-4ABC-A7F3-80304D9FD1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90" y="812801"/>
            <a:ext cx="7124703" cy="4008436"/>
          </a:xfrm>
          <a:solidFill>
            <a:srgbClr val="4472C4"/>
          </a:solidFill>
          <a:ln w="12701" cap="flat">
            <a:solidFill>
              <a:srgbClr val="2F528F"/>
            </a:solidFill>
            <a:prstDash val="solid"/>
            <a:miter/>
          </a:ln>
        </p:spPr>
      </p:sp>
      <p:sp>
        <p:nvSpPr>
          <p:cNvPr id="4" name="Zástupný symbol pro poznámky 2">
            <a:extLst>
              <a:ext uri="{FF2B5EF4-FFF2-40B4-BE49-F238E27FC236}">
                <a16:creationId xmlns:a16="http://schemas.microsoft.com/office/drawing/2014/main" id="{0ADD4270-C2C2-4C9F-84A3-48AC06A36C0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6.xml><?xml version="1.0" encoding="utf-8"?>
<p:notes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6">
            <a:extLst>
              <a:ext uri="{FF2B5EF4-FFF2-40B4-BE49-F238E27FC236}">
                <a16:creationId xmlns:a16="http://schemas.microsoft.com/office/drawing/2014/main" id="{6C080705-A1BC-4162-862B-26D29254C132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%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%">
                <a:solidFill>
                  <a:srgbClr val="000000"/>
                </a:solidFill>
                <a:uFillTx/>
              </a:defRPr>
            </a:pPr>
            <a:fld id="{0B1ACADA-59EB-40C0-83A3-0267250F5589}" type="slidenum">
              <a:t>6</a:t>
            </a:fld>
            <a:endParaRPr lang="cs-CZ" sz="1400" b="0" i="0" u="none" strike="noStrike" kern="1200" cap="none" spc="0" baseline="0%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Zástupný symbol pro obrázek snímku 1">
            <a:extLst>
              <a:ext uri="{FF2B5EF4-FFF2-40B4-BE49-F238E27FC236}">
                <a16:creationId xmlns:a16="http://schemas.microsoft.com/office/drawing/2014/main" id="{E44D5C96-957B-439A-8708-78D8F2E671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44" y="812883"/>
            <a:ext cx="7124757" cy="4008601"/>
          </a:xfrm>
          <a:solidFill>
            <a:srgbClr val="4472C4"/>
          </a:solidFill>
          <a:ln w="12701" cap="flat">
            <a:solidFill>
              <a:srgbClr val="2F528F"/>
            </a:solidFill>
            <a:prstDash val="solid"/>
            <a:miter/>
          </a:ln>
        </p:spPr>
      </p:sp>
      <p:sp>
        <p:nvSpPr>
          <p:cNvPr id="4" name="Zástupný symbol pro poznámky 2">
            <a:extLst>
              <a:ext uri="{FF2B5EF4-FFF2-40B4-BE49-F238E27FC236}">
                <a16:creationId xmlns:a16="http://schemas.microsoft.com/office/drawing/2014/main" id="{A4771FE2-C6C6-419E-90F0-73E30E40BE1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7.xml><?xml version="1.0" encoding="utf-8"?>
<p:notes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6">
            <a:extLst>
              <a:ext uri="{FF2B5EF4-FFF2-40B4-BE49-F238E27FC236}">
                <a16:creationId xmlns:a16="http://schemas.microsoft.com/office/drawing/2014/main" id="{BAA2E36E-C1D0-4CE4-951B-5D80A3677DA9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%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%">
                <a:solidFill>
                  <a:srgbClr val="000000"/>
                </a:solidFill>
                <a:uFillTx/>
              </a:defRPr>
            </a:pPr>
            <a:fld id="{3948AE36-C059-4FBE-A9C5-19D19F93E654}" type="slidenum">
              <a:t>7</a:t>
            </a:fld>
            <a:endParaRPr lang="cs-CZ" sz="1400" b="0" i="0" u="none" strike="noStrike" kern="1200" cap="none" spc="0" baseline="0%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Zástupný symbol pro obrázek snímku 1">
            <a:extLst>
              <a:ext uri="{FF2B5EF4-FFF2-40B4-BE49-F238E27FC236}">
                <a16:creationId xmlns:a16="http://schemas.microsoft.com/office/drawing/2014/main" id="{A5BE18C3-1F52-411A-9C02-71804267EA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44" y="812883"/>
            <a:ext cx="7124757" cy="4008601"/>
          </a:xfrm>
          <a:solidFill>
            <a:srgbClr val="4472C4"/>
          </a:solidFill>
          <a:ln w="12701" cap="flat">
            <a:solidFill>
              <a:srgbClr val="2F528F"/>
            </a:solidFill>
            <a:prstDash val="solid"/>
            <a:miter/>
          </a:ln>
        </p:spPr>
      </p:sp>
      <p:sp>
        <p:nvSpPr>
          <p:cNvPr id="4" name="Zástupný symbol pro poznámky 2">
            <a:extLst>
              <a:ext uri="{FF2B5EF4-FFF2-40B4-BE49-F238E27FC236}">
                <a16:creationId xmlns:a16="http://schemas.microsoft.com/office/drawing/2014/main" id="{D6AD135F-266D-4F59-9937-55820B1DFE1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8.xml><?xml version="1.0" encoding="utf-8"?>
<p:notes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6">
            <a:extLst>
              <a:ext uri="{FF2B5EF4-FFF2-40B4-BE49-F238E27FC236}">
                <a16:creationId xmlns:a16="http://schemas.microsoft.com/office/drawing/2014/main" id="{B704F14C-9D32-49F3-98C2-3BB15FFD6971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%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%">
                <a:solidFill>
                  <a:srgbClr val="000000"/>
                </a:solidFill>
                <a:uFillTx/>
              </a:defRPr>
            </a:pPr>
            <a:fld id="{4728C47F-A83C-453F-9A95-983A914ABF90}" type="slidenum">
              <a:t>8</a:t>
            </a:fld>
            <a:endParaRPr lang="cs-CZ" sz="1400" b="0" i="0" u="none" strike="noStrike" kern="1200" cap="none" spc="0" baseline="0%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Zástupný symbol pro obrázek snímku 1">
            <a:extLst>
              <a:ext uri="{FF2B5EF4-FFF2-40B4-BE49-F238E27FC236}">
                <a16:creationId xmlns:a16="http://schemas.microsoft.com/office/drawing/2014/main" id="{11FB572A-0977-419B-A6CF-3264FF2084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44" y="812883"/>
            <a:ext cx="7124757" cy="4008601"/>
          </a:xfrm>
          <a:solidFill>
            <a:srgbClr val="4472C4"/>
          </a:solidFill>
          <a:ln w="12701" cap="flat">
            <a:solidFill>
              <a:srgbClr val="2F528F"/>
            </a:solidFill>
            <a:prstDash val="solid"/>
            <a:miter/>
          </a:ln>
        </p:spPr>
      </p:sp>
      <p:sp>
        <p:nvSpPr>
          <p:cNvPr id="4" name="Zástupný symbol pro poznámky 2">
            <a:extLst>
              <a:ext uri="{FF2B5EF4-FFF2-40B4-BE49-F238E27FC236}">
                <a16:creationId xmlns:a16="http://schemas.microsoft.com/office/drawing/2014/main" id="{2049F7F8-5AD4-4DFD-B170-1CA9F34F190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9.xml><?xml version="1.0" encoding="utf-8"?>
<p:notes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6">
            <a:extLst>
              <a:ext uri="{FF2B5EF4-FFF2-40B4-BE49-F238E27FC236}">
                <a16:creationId xmlns:a16="http://schemas.microsoft.com/office/drawing/2014/main" id="{E37BBD09-14A9-4495-A4CB-6F1D6A863208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%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%">
                <a:solidFill>
                  <a:srgbClr val="000000"/>
                </a:solidFill>
                <a:uFillTx/>
              </a:defRPr>
            </a:pPr>
            <a:fld id="{54253A6A-F1C4-4F4F-879A-987422EA0852}" type="slidenum">
              <a:t>9</a:t>
            </a:fld>
            <a:endParaRPr lang="cs-CZ" sz="1400" b="0" i="0" u="none" strike="noStrike" kern="1200" cap="none" spc="0" baseline="0%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Zástupný symbol pro obrázek snímku 1">
            <a:extLst>
              <a:ext uri="{FF2B5EF4-FFF2-40B4-BE49-F238E27FC236}">
                <a16:creationId xmlns:a16="http://schemas.microsoft.com/office/drawing/2014/main" id="{72CFEC8D-088A-470F-90B5-EA12E45605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44" y="812883"/>
            <a:ext cx="7124757" cy="4008601"/>
          </a:xfrm>
          <a:solidFill>
            <a:srgbClr val="4472C4"/>
          </a:solidFill>
          <a:ln w="12701" cap="flat">
            <a:solidFill>
              <a:srgbClr val="2F528F"/>
            </a:solidFill>
            <a:prstDash val="solid"/>
            <a:miter/>
          </a:ln>
        </p:spPr>
      </p:sp>
      <p:sp>
        <p:nvSpPr>
          <p:cNvPr id="4" name="Zástupný symbol pro poznámky 2">
            <a:extLst>
              <a:ext uri="{FF2B5EF4-FFF2-40B4-BE49-F238E27FC236}">
                <a16:creationId xmlns:a16="http://schemas.microsoft.com/office/drawing/2014/main" id="{71385F42-8C60-45D5-A2D6-877814D5A07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10.xml><?xml version="1.0" encoding="utf-8"?>
<p:notes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6">
            <a:extLst>
              <a:ext uri="{FF2B5EF4-FFF2-40B4-BE49-F238E27FC236}">
                <a16:creationId xmlns:a16="http://schemas.microsoft.com/office/drawing/2014/main" id="{614EE181-8A71-4926-9993-4C44AF3165E2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%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%">
                <a:solidFill>
                  <a:srgbClr val="000000"/>
                </a:solidFill>
                <a:uFillTx/>
              </a:defRPr>
            </a:pPr>
            <a:fld id="{2F758EC0-8ABA-4D04-8DBE-DC9ECA0FF3B9}" type="slidenum">
              <a:t>10</a:t>
            </a:fld>
            <a:endParaRPr lang="cs-CZ" sz="1400" b="0" i="0" u="none" strike="noStrike" kern="1200" cap="none" spc="0" baseline="0%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Zástupný symbol pro obrázek snímku 1">
            <a:extLst>
              <a:ext uri="{FF2B5EF4-FFF2-40B4-BE49-F238E27FC236}">
                <a16:creationId xmlns:a16="http://schemas.microsoft.com/office/drawing/2014/main" id="{FA8CFF4C-104D-4225-972F-5A0A02EB0D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44" y="812883"/>
            <a:ext cx="7124757" cy="4008601"/>
          </a:xfrm>
          <a:solidFill>
            <a:srgbClr val="4472C4"/>
          </a:solidFill>
          <a:ln w="12701" cap="flat">
            <a:solidFill>
              <a:srgbClr val="2F528F"/>
            </a:solidFill>
            <a:prstDash val="solid"/>
            <a:miter/>
          </a:ln>
        </p:spPr>
      </p:sp>
      <p:sp>
        <p:nvSpPr>
          <p:cNvPr id="4" name="Zástupný symbol pro poznámky 2">
            <a:extLst>
              <a:ext uri="{FF2B5EF4-FFF2-40B4-BE49-F238E27FC236}">
                <a16:creationId xmlns:a16="http://schemas.microsoft.com/office/drawing/2014/main" id="{2DBC6A2C-7BF9-4BB4-9BEF-C5972A9FD18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11.xml><?xml version="1.0" encoding="utf-8"?>
<p:notes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6">
            <a:extLst>
              <a:ext uri="{FF2B5EF4-FFF2-40B4-BE49-F238E27FC236}">
                <a16:creationId xmlns:a16="http://schemas.microsoft.com/office/drawing/2014/main" id="{981D6D94-F49D-4810-8981-32DCF02E5D86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%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%">
                <a:solidFill>
                  <a:srgbClr val="000000"/>
                </a:solidFill>
                <a:uFillTx/>
              </a:defRPr>
            </a:pPr>
            <a:fld id="{CE16C343-7A4C-48FA-9999-84834D0DCA6C}" type="slidenum">
              <a:t>11</a:t>
            </a:fld>
            <a:endParaRPr lang="cs-CZ" sz="1400" b="0" i="0" u="none" strike="noStrike" kern="1200" cap="none" spc="0" baseline="0%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Zástupný symbol pro obrázek snímku 1">
            <a:extLst>
              <a:ext uri="{FF2B5EF4-FFF2-40B4-BE49-F238E27FC236}">
                <a16:creationId xmlns:a16="http://schemas.microsoft.com/office/drawing/2014/main" id="{3EF05F79-A111-4691-86C7-FC5C4DA4E2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44" y="812883"/>
            <a:ext cx="7122956" cy="4008601"/>
          </a:xfrm>
          <a:solidFill>
            <a:srgbClr val="4472C4"/>
          </a:solidFill>
          <a:ln w="12701" cap="flat">
            <a:solidFill>
              <a:srgbClr val="2F528F"/>
            </a:solidFill>
            <a:prstDash val="solid"/>
            <a:miter/>
          </a:ln>
        </p:spPr>
      </p:sp>
      <p:sp>
        <p:nvSpPr>
          <p:cNvPr id="4" name="Zástupný symbol pro poznámky 2">
            <a:extLst>
              <a:ext uri="{FF2B5EF4-FFF2-40B4-BE49-F238E27FC236}">
                <a16:creationId xmlns:a16="http://schemas.microsoft.com/office/drawing/2014/main" id="{3CB12009-DEDE-4B26-A178-689544DF58C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12.xml><?xml version="1.0" encoding="utf-8"?>
<p:notes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6">
            <a:extLst>
              <a:ext uri="{FF2B5EF4-FFF2-40B4-BE49-F238E27FC236}">
                <a16:creationId xmlns:a16="http://schemas.microsoft.com/office/drawing/2014/main" id="{2765791E-1BE9-401F-941E-A43FFEE6CC08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%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%">
                <a:solidFill>
                  <a:srgbClr val="000000"/>
                </a:solidFill>
                <a:uFillTx/>
              </a:defRPr>
            </a:pPr>
            <a:fld id="{355A3BEF-A89A-46BD-B425-EABABF3ACA86}" type="slidenum">
              <a:t>12</a:t>
            </a:fld>
            <a:endParaRPr lang="cs-CZ" sz="1400" b="0" i="0" u="none" strike="noStrike" kern="1200" cap="none" spc="0" baseline="0%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Zástupný symbol pro obrázek snímku 1">
            <a:extLst>
              <a:ext uri="{FF2B5EF4-FFF2-40B4-BE49-F238E27FC236}">
                <a16:creationId xmlns:a16="http://schemas.microsoft.com/office/drawing/2014/main" id="{1FA944F6-48CA-4906-87C2-EEFE32C026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44" y="812883"/>
            <a:ext cx="7122956" cy="4008601"/>
          </a:xfrm>
          <a:solidFill>
            <a:srgbClr val="4472C4"/>
          </a:solidFill>
          <a:ln w="12701" cap="flat">
            <a:solidFill>
              <a:srgbClr val="2F528F"/>
            </a:solidFill>
            <a:prstDash val="solid"/>
            <a:miter/>
          </a:ln>
        </p:spPr>
      </p:sp>
      <p:sp>
        <p:nvSpPr>
          <p:cNvPr id="4" name="Zástupný symbol pro poznámky 2">
            <a:extLst>
              <a:ext uri="{FF2B5EF4-FFF2-40B4-BE49-F238E27FC236}">
                <a16:creationId xmlns:a16="http://schemas.microsoft.com/office/drawing/2014/main" id="{70530F0E-6E43-4FC6-B497-33EBA5F75B5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13.xml><?xml version="1.0" encoding="utf-8"?>
<p:notes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6">
            <a:extLst>
              <a:ext uri="{FF2B5EF4-FFF2-40B4-BE49-F238E27FC236}">
                <a16:creationId xmlns:a16="http://schemas.microsoft.com/office/drawing/2014/main" id="{AE8D6501-BA38-455A-B361-F9DED5F07118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%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%">
                <a:solidFill>
                  <a:srgbClr val="000000"/>
                </a:solidFill>
                <a:uFillTx/>
              </a:defRPr>
            </a:pPr>
            <a:fld id="{C6256863-C24C-47CB-97EE-71A2443D269A}" type="slidenum">
              <a:t>13</a:t>
            </a:fld>
            <a:endParaRPr lang="cs-CZ" sz="1400" b="0" i="0" u="none" strike="noStrike" kern="1200" cap="none" spc="0" baseline="0%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Zástupný symbol pro obrázek snímku 1">
            <a:extLst>
              <a:ext uri="{FF2B5EF4-FFF2-40B4-BE49-F238E27FC236}">
                <a16:creationId xmlns:a16="http://schemas.microsoft.com/office/drawing/2014/main" id="{051D886F-2C66-4E6D-82FA-67210F8E1C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44" y="812883"/>
            <a:ext cx="7122956" cy="4008601"/>
          </a:xfrm>
          <a:solidFill>
            <a:srgbClr val="4472C4"/>
          </a:solidFill>
          <a:ln w="12701" cap="flat">
            <a:solidFill>
              <a:srgbClr val="2F528F"/>
            </a:solidFill>
            <a:prstDash val="solid"/>
            <a:miter/>
          </a:ln>
        </p:spPr>
      </p:sp>
      <p:sp>
        <p:nvSpPr>
          <p:cNvPr id="4" name="Zástupný symbol pro poznámky 2">
            <a:extLst>
              <a:ext uri="{FF2B5EF4-FFF2-40B4-BE49-F238E27FC236}">
                <a16:creationId xmlns:a16="http://schemas.microsoft.com/office/drawing/2014/main" id="{4F991C45-7CD9-461C-B810-75CF1DE111B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14.xml><?xml version="1.0" encoding="utf-8"?>
<p:notes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6">
            <a:extLst>
              <a:ext uri="{FF2B5EF4-FFF2-40B4-BE49-F238E27FC236}">
                <a16:creationId xmlns:a16="http://schemas.microsoft.com/office/drawing/2014/main" id="{55A38AA2-BB39-496B-9DB9-FF366B8F9ED2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%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%">
                <a:solidFill>
                  <a:srgbClr val="000000"/>
                </a:solidFill>
                <a:uFillTx/>
              </a:defRPr>
            </a:pPr>
            <a:fld id="{8A916A23-E6F7-46F6-84CF-D8220D37C4C7}" type="slidenum">
              <a:t>14</a:t>
            </a:fld>
            <a:endParaRPr lang="cs-CZ" sz="1400" b="0" i="0" u="none" strike="noStrike" kern="1200" cap="none" spc="0" baseline="0%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Zástupný symbol pro obrázek snímku 1">
            <a:extLst>
              <a:ext uri="{FF2B5EF4-FFF2-40B4-BE49-F238E27FC236}">
                <a16:creationId xmlns:a16="http://schemas.microsoft.com/office/drawing/2014/main" id="{4C745503-1836-4F1F-A546-D42F6336D5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44" y="812883"/>
            <a:ext cx="7122956" cy="4008601"/>
          </a:xfrm>
          <a:solidFill>
            <a:srgbClr val="4472C4"/>
          </a:solidFill>
          <a:ln w="12701" cap="flat">
            <a:solidFill>
              <a:srgbClr val="2F528F"/>
            </a:solidFill>
            <a:prstDash val="solid"/>
            <a:miter/>
          </a:ln>
        </p:spPr>
      </p:sp>
      <p:sp>
        <p:nvSpPr>
          <p:cNvPr id="4" name="Zástupný symbol pro poznámky 2">
            <a:extLst>
              <a:ext uri="{FF2B5EF4-FFF2-40B4-BE49-F238E27FC236}">
                <a16:creationId xmlns:a16="http://schemas.microsoft.com/office/drawing/2014/main" id="{3A2750B9-923A-4DE1-B72D-08A5D2C026B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15.xml><?xml version="1.0" encoding="utf-8"?>
<p:notes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6">
            <a:extLst>
              <a:ext uri="{FF2B5EF4-FFF2-40B4-BE49-F238E27FC236}">
                <a16:creationId xmlns:a16="http://schemas.microsoft.com/office/drawing/2014/main" id="{992E6592-16E4-4DFF-8632-8DA8A402A677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%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%">
                <a:solidFill>
                  <a:srgbClr val="000000"/>
                </a:solidFill>
                <a:uFillTx/>
              </a:defRPr>
            </a:pPr>
            <a:fld id="{D38C371B-93FA-4F6B-8C4B-1BC61EF80B3F}" type="slidenum">
              <a:t>15</a:t>
            </a:fld>
            <a:endParaRPr lang="cs-CZ" sz="1400" b="0" i="0" u="none" strike="noStrike" kern="1200" cap="none" spc="0" baseline="0%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Zástupný symbol pro obrázek snímku 1">
            <a:extLst>
              <a:ext uri="{FF2B5EF4-FFF2-40B4-BE49-F238E27FC236}">
                <a16:creationId xmlns:a16="http://schemas.microsoft.com/office/drawing/2014/main" id="{E0D25B89-F70C-4728-B376-5F24E2E91C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44" y="812883"/>
            <a:ext cx="7124757" cy="4008601"/>
          </a:xfrm>
          <a:solidFill>
            <a:srgbClr val="4472C4"/>
          </a:solidFill>
          <a:ln w="12701" cap="flat">
            <a:solidFill>
              <a:srgbClr val="2F528F"/>
            </a:solidFill>
            <a:prstDash val="solid"/>
            <a:miter/>
          </a:ln>
        </p:spPr>
      </p:sp>
      <p:sp>
        <p:nvSpPr>
          <p:cNvPr id="4" name="Zástupný symbol pro poznámky 2">
            <a:extLst>
              <a:ext uri="{FF2B5EF4-FFF2-40B4-BE49-F238E27FC236}">
                <a16:creationId xmlns:a16="http://schemas.microsoft.com/office/drawing/2014/main" id="{CA83C333-44CC-4AA9-A692-BC27AAE7D38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16.xml><?xml version="1.0" encoding="utf-8"?>
<p:notes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6">
            <a:extLst>
              <a:ext uri="{FF2B5EF4-FFF2-40B4-BE49-F238E27FC236}">
                <a16:creationId xmlns:a16="http://schemas.microsoft.com/office/drawing/2014/main" id="{2DA57681-B445-48C2-AB4B-624E55493654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%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%">
                <a:solidFill>
                  <a:srgbClr val="000000"/>
                </a:solidFill>
                <a:uFillTx/>
              </a:defRPr>
            </a:pPr>
            <a:fld id="{01FCF0DB-5579-484B-AA36-4E1C180DBA2C}" type="slidenum">
              <a:t>16</a:t>
            </a:fld>
            <a:endParaRPr lang="cs-CZ" sz="1400" b="0" i="0" u="none" strike="noStrike" kern="1200" cap="none" spc="0" baseline="0%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Zástupný symbol pro obrázek snímku 1">
            <a:extLst>
              <a:ext uri="{FF2B5EF4-FFF2-40B4-BE49-F238E27FC236}">
                <a16:creationId xmlns:a16="http://schemas.microsoft.com/office/drawing/2014/main" id="{1EBD65FB-4539-4A01-A66F-DC78D49B24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44" y="812883"/>
            <a:ext cx="7124757" cy="4008601"/>
          </a:xfrm>
          <a:solidFill>
            <a:srgbClr val="4472C4"/>
          </a:solidFill>
          <a:ln w="12701" cap="flat">
            <a:solidFill>
              <a:srgbClr val="2F528F"/>
            </a:solidFill>
            <a:prstDash val="solid"/>
            <a:miter/>
          </a:ln>
        </p:spPr>
      </p:sp>
      <p:sp>
        <p:nvSpPr>
          <p:cNvPr id="4" name="Zástupný symbol pro poznámky 2">
            <a:extLst>
              <a:ext uri="{FF2B5EF4-FFF2-40B4-BE49-F238E27FC236}">
                <a16:creationId xmlns:a16="http://schemas.microsoft.com/office/drawing/2014/main" id="{BD3E5147-8392-41BE-87C0-55AAE19D43F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17.xml><?xml version="1.0" encoding="utf-8"?>
<p:notes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6">
            <a:extLst>
              <a:ext uri="{FF2B5EF4-FFF2-40B4-BE49-F238E27FC236}">
                <a16:creationId xmlns:a16="http://schemas.microsoft.com/office/drawing/2014/main" id="{DC08B96A-2B25-4FED-B97D-28B9FD815AFD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%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%">
                <a:solidFill>
                  <a:srgbClr val="000000"/>
                </a:solidFill>
                <a:uFillTx/>
              </a:defRPr>
            </a:pPr>
            <a:fld id="{7E00724F-D65F-47E4-AA1E-EB81677506D6}" type="slidenum">
              <a:t>17</a:t>
            </a:fld>
            <a:endParaRPr lang="cs-CZ" sz="1400" b="0" i="0" u="none" strike="noStrike" kern="1200" cap="none" spc="0" baseline="0%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Zástupný symbol pro obrázek snímku 1">
            <a:extLst>
              <a:ext uri="{FF2B5EF4-FFF2-40B4-BE49-F238E27FC236}">
                <a16:creationId xmlns:a16="http://schemas.microsoft.com/office/drawing/2014/main" id="{E62086A7-D0A7-4C36-80C0-642DFF748C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44" y="812883"/>
            <a:ext cx="7124757" cy="4008601"/>
          </a:xfrm>
          <a:solidFill>
            <a:srgbClr val="4472C4"/>
          </a:solidFill>
          <a:ln w="12701" cap="flat">
            <a:solidFill>
              <a:srgbClr val="2F528F"/>
            </a:solidFill>
            <a:prstDash val="solid"/>
            <a:miter/>
          </a:ln>
        </p:spPr>
      </p:sp>
      <p:sp>
        <p:nvSpPr>
          <p:cNvPr id="4" name="Zástupný symbol pro poznámky 2">
            <a:extLst>
              <a:ext uri="{FF2B5EF4-FFF2-40B4-BE49-F238E27FC236}">
                <a16:creationId xmlns:a16="http://schemas.microsoft.com/office/drawing/2014/main" id="{61CE04FF-C630-4271-93E6-C3D813F5AA1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18.xml><?xml version="1.0" encoding="utf-8"?>
<p:notes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6">
            <a:extLst>
              <a:ext uri="{FF2B5EF4-FFF2-40B4-BE49-F238E27FC236}">
                <a16:creationId xmlns:a16="http://schemas.microsoft.com/office/drawing/2014/main" id="{0CFB1014-F235-49C1-949B-C5CCC8F58BD1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%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%">
                <a:solidFill>
                  <a:srgbClr val="000000"/>
                </a:solidFill>
                <a:uFillTx/>
              </a:defRPr>
            </a:pPr>
            <a:fld id="{15D75ED7-AB90-4EF2-9BA3-2F6F3241B852}" type="slidenum">
              <a:t>18</a:t>
            </a:fld>
            <a:endParaRPr lang="cs-CZ" sz="1400" b="0" i="0" u="none" strike="noStrike" kern="1200" cap="none" spc="0" baseline="0%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Zástupný symbol pro obrázek snímku 1">
            <a:extLst>
              <a:ext uri="{FF2B5EF4-FFF2-40B4-BE49-F238E27FC236}">
                <a16:creationId xmlns:a16="http://schemas.microsoft.com/office/drawing/2014/main" id="{7360FDD3-C5E6-4ADD-83C3-537645F174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44" y="812883"/>
            <a:ext cx="7124757" cy="4008601"/>
          </a:xfrm>
          <a:solidFill>
            <a:srgbClr val="4472C4"/>
          </a:solidFill>
          <a:ln w="12701" cap="flat">
            <a:solidFill>
              <a:srgbClr val="2F528F"/>
            </a:solidFill>
            <a:prstDash val="solid"/>
            <a:miter/>
          </a:ln>
        </p:spPr>
      </p:sp>
      <p:sp>
        <p:nvSpPr>
          <p:cNvPr id="4" name="Zástupný symbol pro poznámky 2">
            <a:extLst>
              <a:ext uri="{FF2B5EF4-FFF2-40B4-BE49-F238E27FC236}">
                <a16:creationId xmlns:a16="http://schemas.microsoft.com/office/drawing/2014/main" id="{C1F205AE-114B-4967-8C5D-1B172E133D4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19.xml><?xml version="1.0" encoding="utf-8"?>
<p:notes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6">
            <a:extLst>
              <a:ext uri="{FF2B5EF4-FFF2-40B4-BE49-F238E27FC236}">
                <a16:creationId xmlns:a16="http://schemas.microsoft.com/office/drawing/2014/main" id="{4E3F2951-DF4C-4472-91EC-9AA8A3F459E9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%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%">
                <a:solidFill>
                  <a:srgbClr val="000000"/>
                </a:solidFill>
                <a:uFillTx/>
              </a:defRPr>
            </a:pPr>
            <a:fld id="{05EE0FDB-06DB-41BB-9257-65023901B617}" type="slidenum">
              <a:t>19</a:t>
            </a:fld>
            <a:endParaRPr lang="cs-CZ" sz="1400" b="0" i="0" u="none" strike="noStrike" kern="1200" cap="none" spc="0" baseline="0%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Zástupný symbol pro obrázek snímku 1">
            <a:extLst>
              <a:ext uri="{FF2B5EF4-FFF2-40B4-BE49-F238E27FC236}">
                <a16:creationId xmlns:a16="http://schemas.microsoft.com/office/drawing/2014/main" id="{800B5762-C695-48EF-8DA2-F690B9B840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44" y="812883"/>
            <a:ext cx="7124757" cy="4008601"/>
          </a:xfrm>
          <a:solidFill>
            <a:srgbClr val="4472C4"/>
          </a:solidFill>
          <a:ln w="12701" cap="flat">
            <a:solidFill>
              <a:srgbClr val="2F528F"/>
            </a:solidFill>
            <a:prstDash val="solid"/>
            <a:miter/>
          </a:ln>
        </p:spPr>
      </p:sp>
      <p:sp>
        <p:nvSpPr>
          <p:cNvPr id="4" name="Zástupný symbol pro poznámky 2">
            <a:extLst>
              <a:ext uri="{FF2B5EF4-FFF2-40B4-BE49-F238E27FC236}">
                <a16:creationId xmlns:a16="http://schemas.microsoft.com/office/drawing/2014/main" id="{771657BF-06AE-4C8D-A6D4-A18A2B8E235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3.xml"/></Relationships>
</file>

<file path=ppt/slideLayouts/slideLayout1.xml><?xml version="1.0" encoding="utf-8"?>
<p:sldLayout xmlns:a="http://purl.oclc.org/ooxml/drawingml/main" xmlns:r="http://purl.oclc.org/ooxml/officeDocument/relationships" xmlns:p="http://purl.oclc.org/ooxml/presentationml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EA86EC3-EBE1-4EE1-B33A-C0CB9589002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14400" y="2130478"/>
            <a:ext cx="10363315" cy="146987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3665F48-FC76-4470-B927-BC5D3D7F6E2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515" cy="175247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0374697-F47C-4D71-8D2F-3A3CDA7A445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4A25EC-AF8C-42FA-B50C-1DE1A2459100}" type="datetime1">
              <a:rPr lang="cs-CZ"/>
              <a:pPr lvl="0"/>
              <a:t>20.02.2020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4112E91-8998-45CC-9807-992343FC9EF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A185BA6-EF50-47CB-BE2C-AF141FB8642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085A3BC-7028-41F7-9E28-EA7666A395C7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9515975"/>
      </p:ext>
    </p:extLst>
  </p:cSld>
  <p:clrMapOvr>
    <a:masterClrMapping/>
  </p:clrMapOvr>
</p:sldLayout>
</file>

<file path=ppt/slideLayouts/slideLayout2.xml><?xml version="1.0" encoding="utf-8"?>
<p:sldLayout xmlns:a="http://purl.oclc.org/ooxml/drawingml/main" xmlns:r="http://purl.oclc.org/ooxml/officeDocument/relationships" xmlns:p="http://purl.oclc.org/ooxml/presentationml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5F492F-BBAE-48C8-87D8-C1B457C4A16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B0A6844-ADF5-4686-BF7B-2E68E21A82C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09484" y="1604515"/>
            <a:ext cx="10972443" cy="4525923"/>
          </a:xfrm>
        </p:spPr>
        <p:txBody>
          <a:bodyPr lIns="0" tIns="0" rIns="0" bIns="0" anchor="t" anchorCtr="0"/>
          <a:lstStyle>
            <a:lvl1pPr marL="431999" indent="-323999" algn="l">
              <a:lnSpc>
                <a:spcPct val="120%"/>
              </a:lnSpc>
              <a:spcAft>
                <a:spcPts val="1415"/>
              </a:spcAft>
              <a:defRPr sz="2000" b="0">
                <a:latin typeface="Rockwell" pitchFamily="18"/>
              </a:defRPr>
            </a:lvl1pPr>
          </a:lstStyle>
          <a:p>
            <a:pPr lvl="0"/>
            <a:r>
              <a:rPr lang="cs-CZ"/>
              <a:t>Klepnutím lze upravit styly předlohy textu.</a:t>
            </a:r>
            <a:br>
              <a:rPr lang="cs-CZ"/>
            </a:br>
            <a:r>
              <a:rPr lang="cs-CZ"/>
              <a:t>Druhá úroveň</a:t>
            </a:r>
            <a:br>
              <a:rPr lang="cs-CZ"/>
            </a:br>
            <a:r>
              <a:rPr lang="cs-CZ"/>
              <a:t>Třetí úroveň</a:t>
            </a:r>
            <a:br>
              <a:rPr lang="cs-CZ"/>
            </a:br>
            <a:r>
              <a:rPr lang="cs-CZ"/>
              <a:t>Čtvrtá úroveň</a:t>
            </a:r>
            <a:br>
              <a:rPr lang="cs-CZ"/>
            </a:br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0FFCDF2-99D4-4ABD-88DC-0E8A0F46903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7FAFAC4-5914-4AD5-965E-D9C292915FE2}" type="datetime1">
              <a:rPr lang="cs-CZ"/>
              <a:pPr lvl="0"/>
              <a:t>20.02.2020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78725D2-FC38-46A1-BFF5-E52FB9E2DB5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16CA4E3-78F5-4B81-B644-8240D70323B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246FFC5-75AD-4547-9F86-C4C95DD66E07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1319770"/>
      </p:ext>
    </p:extLst>
  </p:cSld>
  <p:clrMapOvr>
    <a:masterClrMapping/>
  </p:clrMapOvr>
</p:sldLayout>
</file>

<file path=ppt/slideLayouts/slideLayout3.xml><?xml version="1.0" encoding="utf-8"?>
<p:sldLayout xmlns:a="http://purl.oclc.org/ooxml/drawingml/main" xmlns:r="http://purl.oclc.org/ooxml/officeDocument/relationships" xmlns:p="http://purl.oclc.org/ooxml/presentationml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269A5B-871B-4DFF-ABB3-905659A08D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63722" y="4406758"/>
            <a:ext cx="10363315" cy="1362236"/>
          </a:xfrm>
        </p:spPr>
        <p:txBody>
          <a:bodyPr anchor="t" anchorCtr="0"/>
          <a:lstStyle>
            <a:lvl1pPr algn="l">
              <a:defRPr sz="4000"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79F30801-F30F-456F-82E6-7C5D18EFA2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3722" y="2906639"/>
            <a:ext cx="10363315" cy="1500118"/>
          </a:xfrm>
        </p:spPr>
        <p:txBody>
          <a:bodyPr anchor="b"/>
          <a:lstStyle>
            <a:lvl1pPr marL="0" indent="0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D6D2139-18A3-4DAF-9BFB-6EABA32F772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C056298-10F3-43E2-AE43-44EFE3704373}" type="datetime1">
              <a:rPr lang="cs-CZ"/>
              <a:pPr lvl="0"/>
              <a:t>20.02.2020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4A3E9F8-4E31-4DC4-8F84-12216E4FFC0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316AB35-D7F2-4261-BCE4-02764FFC26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55F1CDB-A8BE-4B1C-B513-4E111F0AE12A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0164534"/>
      </p:ext>
    </p:extLst>
  </p:cSld>
  <p:clrMapOvr>
    <a:masterClrMapping/>
  </p:clrMapOvr>
</p:sldLayout>
</file>

<file path=ppt/slideLayouts/slideLayout4.xml><?xml version="1.0" encoding="utf-8"?>
<p:sldLayout xmlns:a="http://purl.oclc.org/ooxml/drawingml/main" xmlns:r="http://purl.oclc.org/ooxml/officeDocument/relationships" xmlns:p="http://purl.oclc.org/ooxml/presentationml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BC60BE-A122-4E0F-8160-8D1417AEC91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FB07378-E33C-4FAF-960D-41841B5A5C2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09484" y="1604881"/>
            <a:ext cx="5410075" cy="4525923"/>
          </a:xfrm>
        </p:spPr>
        <p:txBody>
          <a:bodyPr lIns="0" tIns="0" rIns="0" bIns="0" anchor="t" anchorCtr="0"/>
          <a:lstStyle>
            <a:lvl1pPr marL="431999" indent="-323999" algn="l">
              <a:lnSpc>
                <a:spcPct val="120%"/>
              </a:lnSpc>
              <a:spcAft>
                <a:spcPts val="1415"/>
              </a:spcAft>
              <a:defRPr sz="2800" b="0">
                <a:latin typeface="Rockwell" pitchFamily="18"/>
              </a:defRPr>
            </a:lvl1pPr>
          </a:lstStyle>
          <a:p>
            <a:pPr lvl="0"/>
            <a:r>
              <a:rPr lang="cs-CZ"/>
              <a:t>Klepnutím lze upravit styly předlohy textu.</a:t>
            </a:r>
            <a:br>
              <a:rPr lang="cs-CZ"/>
            </a:br>
            <a:r>
              <a:rPr lang="cs-CZ"/>
              <a:t>Druhá úroveň</a:t>
            </a:r>
            <a:br>
              <a:rPr lang="cs-CZ"/>
            </a:br>
            <a:r>
              <a:rPr lang="cs-CZ"/>
              <a:t>Třetí úroveň</a:t>
            </a:r>
            <a:br>
              <a:rPr lang="cs-CZ"/>
            </a:br>
            <a:r>
              <a:rPr lang="cs-CZ"/>
              <a:t>Čtvrtá úroveň</a:t>
            </a:r>
            <a:br>
              <a:rPr lang="cs-CZ"/>
            </a:br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0DC485F6-E6CE-4D63-A730-B981CC0FFDB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172200" y="1604881"/>
            <a:ext cx="5410075" cy="4525923"/>
          </a:xfrm>
        </p:spPr>
        <p:txBody>
          <a:bodyPr lIns="0" tIns="0" rIns="0" bIns="0" anchor="t" anchorCtr="0"/>
          <a:lstStyle>
            <a:lvl1pPr marL="431999" indent="-323999" algn="l">
              <a:lnSpc>
                <a:spcPct val="120%"/>
              </a:lnSpc>
              <a:spcAft>
                <a:spcPts val="1415"/>
              </a:spcAft>
              <a:defRPr sz="2800" b="0">
                <a:latin typeface="Rockwell" pitchFamily="18"/>
              </a:defRPr>
            </a:lvl1pPr>
          </a:lstStyle>
          <a:p>
            <a:pPr lvl="0"/>
            <a:r>
              <a:rPr lang="cs-CZ"/>
              <a:t>Klepnutím lze upravit styly předlohy textu.</a:t>
            </a:r>
            <a:br>
              <a:rPr lang="cs-CZ"/>
            </a:br>
            <a:r>
              <a:rPr lang="cs-CZ"/>
              <a:t>Druhá úroveň</a:t>
            </a:r>
            <a:br>
              <a:rPr lang="cs-CZ"/>
            </a:br>
            <a:r>
              <a:rPr lang="cs-CZ"/>
              <a:t>Třetí úroveň</a:t>
            </a:r>
            <a:br>
              <a:rPr lang="cs-CZ"/>
            </a:br>
            <a:r>
              <a:rPr lang="cs-CZ"/>
              <a:t>Čtvrtá úroveň</a:t>
            </a:r>
            <a:br>
              <a:rPr lang="cs-CZ"/>
            </a:br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400AF41-1201-4917-9EB1-C6FD218A993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729BC11-3D66-423D-93D6-015EA610E8B1}" type="datetime1">
              <a:rPr lang="cs-CZ"/>
              <a:pPr lvl="0"/>
              <a:t>20.02.2020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8FB1C15-338E-4852-B81A-6A8CDCFC0AE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2ECD67C-D413-4E81-A9BC-57ADDDA16A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11F757D-529C-41E9-A9F2-CE9C93724509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6325343"/>
      </p:ext>
    </p:extLst>
  </p:cSld>
  <p:clrMapOvr>
    <a:masterClrMapping/>
  </p:clrMapOvr>
</p:sldLayout>
</file>

<file path=ppt/slideLayouts/slideLayout5.xml><?xml version="1.0" encoding="utf-8"?>
<p:sldLayout xmlns:a="http://purl.oclc.org/ooxml/drawingml/main" xmlns:r="http://purl.oclc.org/ooxml/officeDocument/relationships" xmlns:p="http://purl.oclc.org/ooxml/presentationml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44C8B5-6F86-4EA9-A4D4-E767603BA5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484" y="274676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ADD02061-E952-49E1-AE99-4BF97F8BDC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9484" y="1535039"/>
            <a:ext cx="5386318" cy="639723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2BFF4A52-5179-4413-AF12-676518D1E87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09484" y="2174763"/>
            <a:ext cx="5386318" cy="3951360"/>
          </a:xfrm>
        </p:spPr>
        <p:txBody>
          <a:bodyPr lIns="0" tIns="0" rIns="0" bIns="0" anchor="t" anchorCtr="0"/>
          <a:lstStyle>
            <a:lvl1pPr marL="431999" indent="-323999" algn="l">
              <a:lnSpc>
                <a:spcPct val="120%"/>
              </a:lnSpc>
              <a:spcAft>
                <a:spcPts val="1415"/>
              </a:spcAft>
              <a:defRPr sz="2400" b="0">
                <a:latin typeface="Rockwell" pitchFamily="18"/>
              </a:defRPr>
            </a:lvl1pPr>
          </a:lstStyle>
          <a:p>
            <a:pPr lvl="0"/>
            <a:r>
              <a:rPr lang="cs-CZ"/>
              <a:t>Klepnutím lze upravit styly předlohy textu.</a:t>
            </a:r>
            <a:br>
              <a:rPr lang="cs-CZ"/>
            </a:br>
            <a:r>
              <a:rPr lang="cs-CZ"/>
              <a:t>Druhá úroveň</a:t>
            </a:r>
            <a:br>
              <a:rPr lang="cs-CZ"/>
            </a:br>
            <a:r>
              <a:rPr lang="cs-CZ"/>
              <a:t>Třetí úroveň</a:t>
            </a:r>
            <a:br>
              <a:rPr lang="cs-CZ"/>
            </a:br>
            <a:r>
              <a:rPr lang="cs-CZ"/>
              <a:t>Čtvrtá úroveň</a:t>
            </a:r>
            <a:br>
              <a:rPr lang="cs-CZ"/>
            </a:br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C463C377-2A3E-41F7-BF2E-6DA7E4E7980F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92719" y="1535039"/>
            <a:ext cx="5389555" cy="639723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D56426B9-0C2A-49E6-A90F-C67D09C128C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192719" y="2174763"/>
            <a:ext cx="5389555" cy="3951360"/>
          </a:xfrm>
        </p:spPr>
        <p:txBody>
          <a:bodyPr lIns="0" tIns="0" rIns="0" bIns="0" anchor="t" anchorCtr="0"/>
          <a:lstStyle>
            <a:lvl1pPr marL="431999" indent="-323999" algn="l">
              <a:lnSpc>
                <a:spcPct val="120%"/>
              </a:lnSpc>
              <a:spcAft>
                <a:spcPts val="1415"/>
              </a:spcAft>
              <a:defRPr sz="2400" b="0">
                <a:latin typeface="Rockwell" pitchFamily="18"/>
              </a:defRPr>
            </a:lvl1pPr>
          </a:lstStyle>
          <a:p>
            <a:pPr lvl="0"/>
            <a:r>
              <a:rPr lang="cs-CZ"/>
              <a:t>Klepnutím lze upravit styly předlohy textu.</a:t>
            </a:r>
            <a:br>
              <a:rPr lang="cs-CZ"/>
            </a:br>
            <a:r>
              <a:rPr lang="cs-CZ"/>
              <a:t>Druhá úroveň</a:t>
            </a:r>
            <a:br>
              <a:rPr lang="cs-CZ"/>
            </a:br>
            <a:r>
              <a:rPr lang="cs-CZ"/>
              <a:t>Třetí úroveň</a:t>
            </a:r>
            <a:br>
              <a:rPr lang="cs-CZ"/>
            </a:br>
            <a:r>
              <a:rPr lang="cs-CZ"/>
              <a:t>Čtvrtá úroveň</a:t>
            </a:r>
            <a:br>
              <a:rPr lang="cs-CZ"/>
            </a:br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067AF225-BA6E-4A4A-8810-35422F135C9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A961862-0DD3-49AA-9946-0FFF22D5CA7B}" type="datetime1">
              <a:rPr lang="cs-CZ"/>
              <a:pPr lvl="0"/>
              <a:t>20.02.2020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32065E00-12F6-42DD-B9F9-650D964FA2D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4D05B90-8214-4BE2-A9F2-0AD96A7A772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8224573-6517-4FAD-ABFE-3CE9DF21630C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02003239"/>
      </p:ext>
    </p:extLst>
  </p:cSld>
  <p:clrMapOvr>
    <a:masterClrMapping/>
  </p:clrMapOvr>
</p:sldLayout>
</file>

<file path=ppt/slideLayouts/slideLayout6.xml><?xml version="1.0" encoding="utf-8"?>
<p:sldLayout xmlns:a="http://purl.oclc.org/ooxml/drawingml/main" xmlns:r="http://purl.oclc.org/ooxml/officeDocument/relationships" xmlns:p="http://purl.oclc.org/ooxml/presentationml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332E6F5-B033-4902-8375-1B28CEF97CD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63D2FEDE-425A-4F82-BE97-C2B009EF9CF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E0CDC62-7BDB-42A8-8E8F-CFAD66B5BFDD}" type="datetime1">
              <a:rPr lang="cs-CZ"/>
              <a:pPr lvl="0"/>
              <a:t>20.02.2020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E867769-AD27-4EF6-93A4-89AD1D5A1D7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199FDF8-B468-45D1-A27E-2954AB2DE03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2517F0C-8DEF-4DDF-B135-DD6900384B6F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1837304"/>
      </p:ext>
    </p:extLst>
  </p:cSld>
  <p:clrMapOvr>
    <a:masterClrMapping/>
  </p:clrMapOvr>
</p:sldLayout>
</file>

<file path=ppt/slideLayouts/slideLayout7.xml><?xml version="1.0" encoding="utf-8"?>
<p:sldLayout xmlns:a="http://purl.oclc.org/ooxml/drawingml/main" xmlns:r="http://purl.oclc.org/ooxml/officeDocument/relationships" xmlns:p="http://purl.oclc.org/ooxml/presentationml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BE95DD01-C46A-4DD1-BBBB-7E25F88C54B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798C9C1-AE3D-42D6-9227-5A4AFF843A47}" type="datetime1">
              <a:rPr lang="cs-CZ"/>
              <a:pPr lvl="0"/>
              <a:t>20.02.2020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B0269609-FF91-463B-98C0-8AD841EC2AF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C86E1F6-6D26-465B-AC46-B6DCED026A8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B3387CD-136D-4D92-94B0-D711B3075D5C}" type="slidenum">
              <a:t>‹#›</a:t>
            </a:fld>
            <a:endParaRPr lang="cs-CZ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C4400A14-53EA-484B-BFEB-8C7F6F0974C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09484" y="273597"/>
            <a:ext cx="10972443" cy="1144801"/>
          </a:xfrm>
        </p:spPr>
        <p:txBody>
          <a:bodyPr lIns="0" tIns="0" rIns="0" bIns="0" anchor="ctr"/>
          <a:lstStyle>
            <a:lvl1pPr hangingPunct="0">
              <a:defRPr sz="4400" b="0">
                <a:latin typeface="Arial" pitchFamily="18"/>
              </a:defRPr>
            </a:lvl1pPr>
          </a:lstStyle>
          <a:p>
            <a:pPr lvl="0"/>
            <a:endParaRPr lang="cs-CZ"/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A78A8CEC-B012-4325-B6E9-8D1F4D82477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lvl1pPr hangingPunct="0">
              <a:defRPr sz="3200">
                <a:latin typeface="Arial" pitchFamily="18"/>
              </a:defRPr>
            </a:lvl1pPr>
          </a:lstStyle>
          <a:p>
            <a:pPr lvl="0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533344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purl.oclc.org/ooxml/drawingml/main" xmlns:r="http://purl.oclc.org/ooxml/officeDocument/relationships" xmlns:p="http://purl.oclc.org/ooxml/presentationml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71CAE8-2BA3-4DF0-A013-2ECF3744C86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484" y="272884"/>
            <a:ext cx="4011481" cy="1162083"/>
          </a:xfrm>
        </p:spPr>
        <p:txBody>
          <a:bodyPr anchorCtr="0"/>
          <a:lstStyle>
            <a:lvl1pPr algn="l">
              <a:defRPr sz="2000"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4F8DDF9-D052-4C7F-BB2E-03D4CE7597F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767123" y="272884"/>
            <a:ext cx="6815160" cy="5853238"/>
          </a:xfrm>
        </p:spPr>
        <p:txBody>
          <a:bodyPr lIns="0" tIns="0" rIns="0" bIns="0" anchor="t" anchorCtr="0"/>
          <a:lstStyle>
            <a:lvl1pPr marL="431999" indent="-323999" algn="l">
              <a:lnSpc>
                <a:spcPct val="120%"/>
              </a:lnSpc>
              <a:spcAft>
                <a:spcPts val="1415"/>
              </a:spcAft>
              <a:defRPr sz="3200" b="0">
                <a:latin typeface="Rockwell" pitchFamily="18"/>
              </a:defRPr>
            </a:lvl1pPr>
          </a:lstStyle>
          <a:p>
            <a:pPr lvl="0"/>
            <a:r>
              <a:rPr lang="cs-CZ"/>
              <a:t>Klepnutím lze upravit styly předlohy textu.</a:t>
            </a:r>
            <a:br>
              <a:rPr lang="cs-CZ"/>
            </a:br>
            <a:r>
              <a:rPr lang="cs-CZ"/>
              <a:t>Druhá úroveň</a:t>
            </a:r>
            <a:br>
              <a:rPr lang="cs-CZ"/>
            </a:br>
            <a:r>
              <a:rPr lang="cs-CZ"/>
              <a:t>Třetí úroveň</a:t>
            </a:r>
            <a:br>
              <a:rPr lang="cs-CZ"/>
            </a:br>
            <a:r>
              <a:rPr lang="cs-CZ"/>
              <a:t>Čtvrtá úroveň</a:t>
            </a:r>
            <a:br>
              <a:rPr lang="cs-CZ"/>
            </a:br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8FD2F2C2-12F3-4987-B554-BC6AB54095B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09484" y="1434958"/>
            <a:ext cx="4011481" cy="4691155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C899CD5-94C4-4F19-BC92-C37DADDBFE2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7F8B615-FE69-457C-BAB6-821352A14B23}" type="datetime1">
              <a:rPr lang="cs-CZ"/>
              <a:pPr lvl="0"/>
              <a:t>20.02.2020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10C9F5E-778D-4244-B1BB-A218533D408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7D1B969-8E17-4DFF-92E7-849B8627235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DA52CA4-41A2-42CE-ABD6-446E9D1625CC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0590045"/>
      </p:ext>
    </p:extLst>
  </p:cSld>
  <p:clrMapOvr>
    <a:masterClrMapping/>
  </p:clrMapOvr>
</p:sldLayout>
</file>

<file path=ppt/slideLayouts/slideLayout9.xml><?xml version="1.0" encoding="utf-8"?>
<p:sldLayout xmlns:a="http://purl.oclc.org/ooxml/drawingml/main" xmlns:r="http://purl.oclc.org/ooxml/officeDocument/relationships" xmlns:p="http://purl.oclc.org/ooxml/presentationml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B4EBBF-A58A-48E0-B71F-4E4BDBB3E87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89318" y="4800600"/>
            <a:ext cx="7315200" cy="566644"/>
          </a:xfrm>
        </p:spPr>
        <p:txBody>
          <a:bodyPr anchorCtr="0"/>
          <a:lstStyle>
            <a:lvl1pPr algn="l">
              <a:defRPr sz="2000"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>
            <a:extLst>
              <a:ext uri="{FF2B5EF4-FFF2-40B4-BE49-F238E27FC236}">
                <a16:creationId xmlns:a16="http://schemas.microsoft.com/office/drawing/2014/main" id="{3C648536-25F7-4455-88CB-14FF6E9D951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389318" y="612721"/>
            <a:ext cx="7315200" cy="4114800"/>
          </a:xfrm>
        </p:spPr>
        <p:txBody>
          <a:bodyPr lIns="0" tIns="0" rIns="0" bIns="0" anchor="t"/>
          <a:lstStyle>
            <a:lvl1pPr hangingPunct="0">
              <a:buNone/>
              <a:defRPr sz="4400" b="0">
                <a:latin typeface="Arial" pitchFamily="18"/>
              </a:defRPr>
            </a:lvl1pPr>
          </a:lstStyle>
          <a:p>
            <a:pPr lvl="0"/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8F0BFAE0-C6A2-471C-BC4E-A85E5AD418CF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2389318" y="5367244"/>
            <a:ext cx="7315200" cy="804955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99A518C-BDF8-469D-85A2-30164838245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B024EDC-6F4E-4093-B692-809D1C7EB3F7}" type="datetime1">
              <a:rPr lang="cs-CZ"/>
              <a:pPr lvl="0"/>
              <a:t>20.02.2020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FD49FB7-C880-4CD3-8FB4-043F0EAF481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2443CD6-1579-4564-8A0D-92663BEE55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B5BCE63-C94A-43A9-8DA5-30D4C710D0E5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9384038"/>
      </p:ext>
    </p:extLst>
  </p:cSld>
  <p:clrMapOvr>
    <a:masterClrMapping/>
  </p:clrMapOvr>
</p:sldLayout>
</file>

<file path=ppt/slideLayouts/slideLayout10.xml><?xml version="1.0" encoding="utf-8"?>
<p:sldLayout xmlns:a="http://purl.oclc.org/ooxml/drawingml/main" xmlns:r="http://purl.oclc.org/ooxml/officeDocument/relationships" xmlns:p="http://purl.oclc.org/ooxml/presentationml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0D43FC-088B-4CD6-B9B1-8D2BE21FA9A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A142AC6-DB08-4258-948D-0D07989C4422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4FADFC5-9853-4B32-9E0D-53D669572CD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36BDD0C-DD79-402C-991C-3157B765B4F4}" type="datetime1">
              <a:rPr lang="cs-CZ"/>
              <a:pPr lvl="0"/>
              <a:t>20.02.2020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99B9ED6-07BA-4686-A8CE-6907732969C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09EC6D6-3D8F-4288-99D1-D74E63A5A29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DE88909-C44E-488F-B1B5-8BED8B9ACC5A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2733019"/>
      </p:ext>
    </p:extLst>
  </p:cSld>
  <p:clrMapOvr>
    <a:masterClrMapping/>
  </p:clrMapOvr>
</p:sldLayout>
</file>

<file path=ppt/slideLayouts/slideLayout11.xml><?xml version="1.0" encoding="utf-8"?>
<p:sldLayout xmlns:a="http://purl.oclc.org/ooxml/drawingml/main" xmlns:r="http://purl.oclc.org/ooxml/officeDocument/relationships" xmlns:p="http://purl.oclc.org/ooxml/presentationml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5159E69A-62A4-4C09-8447-87FE62727BFB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839084" y="1122480"/>
            <a:ext cx="2743200" cy="5008680"/>
          </a:xfrm>
        </p:spPr>
        <p:txBody>
          <a:bodyPr vert="eaVert" anchor="ctr"/>
          <a:lstStyle>
            <a:lvl1pPr>
              <a:defRPr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3FDC8A25-01A7-4500-B376-2AF57FDFCCD0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609484" y="1122480"/>
            <a:ext cx="8077315" cy="500868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5E2A093-4A8F-438D-A4D6-0AE592172BF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2E2FA16-0CFD-46C4-AEB1-AAB1883C9841}" type="datetime1">
              <a:rPr lang="cs-CZ"/>
              <a:pPr lvl="0"/>
              <a:t>20.02.2020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87B559F-D3CE-42A0-B17D-FCA3A95DB22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BC12D1D-2B46-4090-9BBF-DFDD530B171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A77BFFF-B138-465A-AFEA-CCA8262E8112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9449199"/>
      </p:ext>
    </p:extLst>
  </p:cSld>
  <p:clrMapOvr>
    <a:masterClrMapping/>
  </p:clrMapOvr>
</p:sldLayout>
</file>

<file path=ppt/slideLayouts/slideLayout12.xml><?xml version="1.0" encoding="utf-8"?>
<p:sldLayout xmlns:a="http://purl.oclc.org/ooxml/drawingml/main" xmlns:r="http://purl.oclc.org/ooxml/officeDocument/relationships" xmlns:p="http://purl.oclc.org/ooxml/presentationml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134EA88-B130-466A-AC58-268E069E555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14400" y="2130478"/>
            <a:ext cx="10363315" cy="146987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ECAAE3B-CA37-46DF-BCFE-B5E8A855368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515" cy="175247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3622A97-14A1-413A-B2A1-84516482475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CA859F4-A658-4437-8138-5C05459DEDB2}" type="datetime1">
              <a:rPr lang="cs-CZ"/>
              <a:pPr lvl="0"/>
              <a:t>20.02.2020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0B2372E-1CDA-4FF9-BB47-A119CED2E90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4809873-AD30-4E5B-87E6-5B85E67A3EC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69BAE11-4E7B-4C20-90B5-5111C9A89C3B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1401912"/>
      </p:ext>
    </p:extLst>
  </p:cSld>
  <p:clrMapOvr>
    <a:masterClrMapping/>
  </p:clrMapOvr>
</p:sldLayout>
</file>

<file path=ppt/slideLayouts/slideLayout13.xml><?xml version="1.0" encoding="utf-8"?>
<p:sldLayout xmlns:a="http://purl.oclc.org/ooxml/drawingml/main" xmlns:r="http://purl.oclc.org/ooxml/officeDocument/relationships" xmlns:p="http://purl.oclc.org/ooxml/presentationml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9FD7D3-3647-4D52-B9B6-60586775070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16BBE79-D59B-43E1-A091-976F17E1B8E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13677" y="2095914"/>
            <a:ext cx="10353239" cy="3694678"/>
          </a:xfrm>
        </p:spPr>
        <p:txBody>
          <a:bodyPr anchorCtr="0"/>
          <a:lstStyle>
            <a:lvl1pPr marL="431999" indent="-323999" algn="l">
              <a:lnSpc>
                <a:spcPct val="120%"/>
              </a:lnSpc>
              <a:spcAft>
                <a:spcPts val="1415"/>
              </a:spcAft>
              <a:defRPr sz="2000" b="0">
                <a:latin typeface="Rockwell" pitchFamily="18"/>
              </a:defRPr>
            </a:lvl1pPr>
          </a:lstStyle>
          <a:p>
            <a:pPr lvl="0"/>
            <a:r>
              <a:rPr lang="cs-CZ"/>
              <a:t>Klepnutím lze upravit styly předlohy textu.</a:t>
            </a:r>
            <a:br>
              <a:rPr lang="cs-CZ"/>
            </a:br>
            <a:r>
              <a:rPr lang="cs-CZ"/>
              <a:t>Druhá úroveň</a:t>
            </a:r>
            <a:br>
              <a:rPr lang="cs-CZ"/>
            </a:br>
            <a:r>
              <a:rPr lang="cs-CZ"/>
              <a:t>Třetí úroveň</a:t>
            </a:r>
            <a:br>
              <a:rPr lang="cs-CZ"/>
            </a:br>
            <a:r>
              <a:rPr lang="cs-CZ"/>
              <a:t>Čtvrtá úroveň</a:t>
            </a:r>
            <a:br>
              <a:rPr lang="cs-CZ"/>
            </a:br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9CC1F1D-6C7D-4E1D-AAC6-198A453C26F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C168809-184A-48D2-8FAF-DE6D36AD24F4}" type="datetime1">
              <a:rPr lang="cs-CZ"/>
              <a:pPr lvl="0"/>
              <a:t>20.02.2020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E321286-7AB2-447A-8F6F-9E21DCF0872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CEFDB2B-0771-484F-A64F-CAAA2699B56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54672E3-E7F8-455B-A944-82E7C3A004E1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0323846"/>
      </p:ext>
    </p:extLst>
  </p:cSld>
  <p:clrMapOvr>
    <a:masterClrMapping/>
  </p:clrMapOvr>
</p:sldLayout>
</file>

<file path=ppt/slideLayouts/slideLayout14.xml><?xml version="1.0" encoding="utf-8"?>
<p:sldLayout xmlns:a="http://purl.oclc.org/ooxml/drawingml/main" xmlns:r="http://purl.oclc.org/ooxml/officeDocument/relationships" xmlns:p="http://purl.oclc.org/ooxml/presentationml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2215E56-2333-433F-8A40-30C90F1D79E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63722" y="4406758"/>
            <a:ext cx="10363315" cy="1362236"/>
          </a:xfrm>
        </p:spPr>
        <p:txBody>
          <a:bodyPr anchorCtr="0"/>
          <a:lstStyle>
            <a:lvl1pPr algn="l">
              <a:defRPr sz="4000"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17FB94AD-7EF4-486A-ACB0-87AE646F9E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3722" y="2906639"/>
            <a:ext cx="10363315" cy="1500118"/>
          </a:xfrm>
        </p:spPr>
        <p:txBody>
          <a:bodyPr anchor="b"/>
          <a:lstStyle>
            <a:lvl1pPr marL="0" indent="0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76AE2EB-4B48-4422-8B8C-A5FFFC8CAA3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55E10FB-3DE7-40D0-AFF4-2AA3DED6A322}" type="datetime1">
              <a:rPr lang="cs-CZ"/>
              <a:pPr lvl="0"/>
              <a:t>20.02.2020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255445F-9486-4910-BA20-937173BF854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28C4D6C-D077-4E44-976C-7A81499F74A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21FE9B2-434E-4179-8C6C-3E5579020CF0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1719417"/>
      </p:ext>
    </p:extLst>
  </p:cSld>
  <p:clrMapOvr>
    <a:masterClrMapping/>
  </p:clrMapOvr>
</p:sldLayout>
</file>

<file path=ppt/slideLayouts/slideLayout15.xml><?xml version="1.0" encoding="utf-8"?>
<p:sldLayout xmlns:a="http://purl.oclc.org/ooxml/drawingml/main" xmlns:r="http://purl.oclc.org/ooxml/officeDocument/relationships" xmlns:p="http://purl.oclc.org/ooxml/presentationml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567838-0108-4D6F-93E8-14FB7D66D0F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624782E-728E-405B-AD1D-96EE66326B1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14400" y="2095557"/>
            <a:ext cx="5099041" cy="3695757"/>
          </a:xfrm>
        </p:spPr>
        <p:txBody>
          <a:bodyPr anchorCtr="0"/>
          <a:lstStyle>
            <a:lvl1pPr marL="431999" indent="-323999" algn="l">
              <a:lnSpc>
                <a:spcPct val="120%"/>
              </a:lnSpc>
              <a:spcAft>
                <a:spcPts val="1415"/>
              </a:spcAft>
              <a:defRPr sz="2800" b="0">
                <a:latin typeface="Rockwell" pitchFamily="18"/>
              </a:defRPr>
            </a:lvl1pPr>
          </a:lstStyle>
          <a:p>
            <a:pPr lvl="0"/>
            <a:r>
              <a:rPr lang="cs-CZ"/>
              <a:t>Klepnutím lze upravit styly předlohy textu.</a:t>
            </a:r>
            <a:br>
              <a:rPr lang="cs-CZ"/>
            </a:br>
            <a:r>
              <a:rPr lang="cs-CZ"/>
              <a:t>Druhá úroveň</a:t>
            </a:r>
            <a:br>
              <a:rPr lang="cs-CZ"/>
            </a:br>
            <a:r>
              <a:rPr lang="cs-CZ"/>
              <a:t>Třetí úroveň</a:t>
            </a:r>
            <a:br>
              <a:rPr lang="cs-CZ"/>
            </a:br>
            <a:r>
              <a:rPr lang="cs-CZ"/>
              <a:t>Čtvrtá úroveň</a:t>
            </a:r>
            <a:br>
              <a:rPr lang="cs-CZ"/>
            </a:br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F22D782E-DB9D-46F1-99E4-0BA0198B97F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165716" y="2095557"/>
            <a:ext cx="5100477" cy="3695757"/>
          </a:xfrm>
        </p:spPr>
        <p:txBody>
          <a:bodyPr anchorCtr="0"/>
          <a:lstStyle>
            <a:lvl1pPr marL="431999" indent="-323999" algn="l">
              <a:lnSpc>
                <a:spcPct val="120%"/>
              </a:lnSpc>
              <a:spcAft>
                <a:spcPts val="1415"/>
              </a:spcAft>
              <a:defRPr sz="2800" b="0">
                <a:latin typeface="Rockwell" pitchFamily="18"/>
              </a:defRPr>
            </a:lvl1pPr>
          </a:lstStyle>
          <a:p>
            <a:pPr lvl="0"/>
            <a:r>
              <a:rPr lang="cs-CZ"/>
              <a:t>Klepnutím lze upravit styly předlohy textu.</a:t>
            </a:r>
            <a:br>
              <a:rPr lang="cs-CZ"/>
            </a:br>
            <a:r>
              <a:rPr lang="cs-CZ"/>
              <a:t>Druhá úroveň</a:t>
            </a:r>
            <a:br>
              <a:rPr lang="cs-CZ"/>
            </a:br>
            <a:r>
              <a:rPr lang="cs-CZ"/>
              <a:t>Třetí úroveň</a:t>
            </a:r>
            <a:br>
              <a:rPr lang="cs-CZ"/>
            </a:br>
            <a:r>
              <a:rPr lang="cs-CZ"/>
              <a:t>Čtvrtá úroveň</a:t>
            </a:r>
            <a:br>
              <a:rPr lang="cs-CZ"/>
            </a:br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55E8D43-F9E8-4830-A1B4-523FC9F90D7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EAEFA1C-1634-4D01-B335-1663672F9241}" type="datetime1">
              <a:rPr lang="cs-CZ"/>
              <a:pPr lvl="0"/>
              <a:t>20.02.2020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08391A0-E56D-462E-91D3-942012D8798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115D853-3514-4208-814C-72EB6E7B4A0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BE87280-FD81-4CDB-B67D-B07B0CFDB195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1361050"/>
      </p:ext>
    </p:extLst>
  </p:cSld>
  <p:clrMapOvr>
    <a:masterClrMapping/>
  </p:clrMapOvr>
</p:sldLayout>
</file>

<file path=ppt/slideLayouts/slideLayout16.xml><?xml version="1.0" encoding="utf-8"?>
<p:sldLayout xmlns:a="http://purl.oclc.org/ooxml/drawingml/main" xmlns:r="http://purl.oclc.org/ooxml/officeDocument/relationships" xmlns:p="http://purl.oclc.org/ooxml/presentationml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E679D2-5D62-4B92-8C08-A1A0AFEE77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484" y="274676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687AB5AE-9D3A-4642-83B8-88E0D7B4AE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9484" y="1535039"/>
            <a:ext cx="5386318" cy="639723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201AC3D9-92BA-48B3-9522-3F632EE4876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09484" y="2174763"/>
            <a:ext cx="5386318" cy="3951360"/>
          </a:xfrm>
        </p:spPr>
        <p:txBody>
          <a:bodyPr anchorCtr="0"/>
          <a:lstStyle>
            <a:lvl1pPr marL="431999" indent="-323999" algn="l">
              <a:lnSpc>
                <a:spcPct val="120%"/>
              </a:lnSpc>
              <a:spcAft>
                <a:spcPts val="1415"/>
              </a:spcAft>
              <a:defRPr sz="2400" b="0">
                <a:latin typeface="Rockwell" pitchFamily="18"/>
              </a:defRPr>
            </a:lvl1pPr>
          </a:lstStyle>
          <a:p>
            <a:pPr lvl="0"/>
            <a:r>
              <a:rPr lang="cs-CZ"/>
              <a:t>Klepnutím lze upravit styly předlohy textu.</a:t>
            </a:r>
            <a:br>
              <a:rPr lang="cs-CZ"/>
            </a:br>
            <a:r>
              <a:rPr lang="cs-CZ"/>
              <a:t>Druhá úroveň</a:t>
            </a:r>
            <a:br>
              <a:rPr lang="cs-CZ"/>
            </a:br>
            <a:r>
              <a:rPr lang="cs-CZ"/>
              <a:t>Třetí úroveň</a:t>
            </a:r>
            <a:br>
              <a:rPr lang="cs-CZ"/>
            </a:br>
            <a:r>
              <a:rPr lang="cs-CZ"/>
              <a:t>Čtvrtá úroveň</a:t>
            </a:r>
            <a:br>
              <a:rPr lang="cs-CZ"/>
            </a:br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4229158C-30A6-46D0-AC6F-41E213DAAB66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92719" y="1535039"/>
            <a:ext cx="5389555" cy="639723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EF5B4A1D-1782-4D30-B9E3-42E866ECDA8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192719" y="2174763"/>
            <a:ext cx="5389555" cy="3951360"/>
          </a:xfrm>
        </p:spPr>
        <p:txBody>
          <a:bodyPr anchorCtr="0"/>
          <a:lstStyle>
            <a:lvl1pPr marL="431999" indent="-323999" algn="l">
              <a:lnSpc>
                <a:spcPct val="120%"/>
              </a:lnSpc>
              <a:spcAft>
                <a:spcPts val="1415"/>
              </a:spcAft>
              <a:defRPr sz="2400" b="0">
                <a:latin typeface="Rockwell" pitchFamily="18"/>
              </a:defRPr>
            </a:lvl1pPr>
          </a:lstStyle>
          <a:p>
            <a:pPr lvl="0"/>
            <a:r>
              <a:rPr lang="cs-CZ"/>
              <a:t>Klepnutím lze upravit styly předlohy textu.</a:t>
            </a:r>
            <a:br>
              <a:rPr lang="cs-CZ"/>
            </a:br>
            <a:r>
              <a:rPr lang="cs-CZ"/>
              <a:t>Druhá úroveň</a:t>
            </a:r>
            <a:br>
              <a:rPr lang="cs-CZ"/>
            </a:br>
            <a:r>
              <a:rPr lang="cs-CZ"/>
              <a:t>Třetí úroveň</a:t>
            </a:r>
            <a:br>
              <a:rPr lang="cs-CZ"/>
            </a:br>
            <a:r>
              <a:rPr lang="cs-CZ"/>
              <a:t>Čtvrtá úroveň</a:t>
            </a:r>
            <a:br>
              <a:rPr lang="cs-CZ"/>
            </a:br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8A149E55-A54B-4118-B45A-45D0A8CE7F6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0B5962A-8A46-4961-B0A2-96D117610A5B}" type="datetime1">
              <a:rPr lang="cs-CZ"/>
              <a:pPr lvl="0"/>
              <a:t>20.02.2020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70D2B9AD-7B9E-4668-A5BA-CEBD3DB563E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59B15E6B-3051-4B77-9EC5-4D49F555273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8E747DE-A447-4139-853A-DE1E96358E16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4412008"/>
      </p:ext>
    </p:extLst>
  </p:cSld>
  <p:clrMapOvr>
    <a:masterClrMapping/>
  </p:clrMapOvr>
</p:sldLayout>
</file>

<file path=ppt/slideLayouts/slideLayout17.xml><?xml version="1.0" encoding="utf-8"?>
<p:sldLayout xmlns:a="http://purl.oclc.org/ooxml/drawingml/main" xmlns:r="http://purl.oclc.org/ooxml/officeDocument/relationships" xmlns:p="http://purl.oclc.org/ooxml/presentationml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46289E-AE38-4E3D-B493-CA5166FA226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C03DBA94-9F54-40B3-84C1-F9709538302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375B70D-95AA-4E30-B71A-A6045C28ED95}" type="datetime1">
              <a:rPr lang="cs-CZ"/>
              <a:pPr lvl="0"/>
              <a:t>20.02.2020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648A27EE-CB33-418C-9E7A-75AD97081ED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6F4FBAF-DBFE-4B5E-94D5-07930190820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AFF29F8-1158-4355-8557-E866C0E3134B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6746375"/>
      </p:ext>
    </p:extLst>
  </p:cSld>
  <p:clrMapOvr>
    <a:masterClrMapping/>
  </p:clrMapOvr>
</p:sldLayout>
</file>

<file path=ppt/slideLayouts/slideLayout18.xml><?xml version="1.0" encoding="utf-8"?>
<p:sldLayout xmlns:a="http://purl.oclc.org/ooxml/drawingml/main" xmlns:r="http://purl.oclc.org/ooxml/officeDocument/relationships" xmlns:p="http://purl.oclc.org/ooxml/presentationml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0D077E0-65DC-4527-A95D-93DEEF84C22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E20391F-A289-482B-BFCC-B4119F53B739}" type="datetime1">
              <a:rPr lang="cs-CZ"/>
              <a:pPr lvl="0"/>
              <a:t>20.02.2020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ABF52C7-6D36-4BAB-9DCF-77ACA28DAAD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E55BA5F-99BD-4ED1-A8C5-79B092576EF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606872C-1593-43B7-BB2B-4463B216422C}" type="slidenum">
              <a:t>‹#›</a:t>
            </a:fld>
            <a:endParaRPr lang="cs-CZ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69118A6F-A9DE-42B8-B5BC-0BE8B22B38B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09484" y="273597"/>
            <a:ext cx="10972443" cy="1144801"/>
          </a:xfrm>
        </p:spPr>
        <p:txBody>
          <a:bodyPr lIns="0" tIns="0" rIns="0" bIns="0" anchor="ctr"/>
          <a:lstStyle>
            <a:lvl1pPr hangingPunct="0">
              <a:defRPr sz="4400" b="0">
                <a:latin typeface="Arial" pitchFamily="18"/>
              </a:defRPr>
            </a:lvl1pPr>
          </a:lstStyle>
          <a:p>
            <a:pPr lvl="0"/>
            <a:endParaRPr lang="cs-CZ"/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2BDFDB86-C2F5-4BBC-A8D7-EDA2E9984DC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09484" y="1604515"/>
            <a:ext cx="10972443" cy="4525923"/>
          </a:xfrm>
        </p:spPr>
        <p:txBody>
          <a:bodyPr lIns="0" tIns="0" rIns="0" bIns="0"/>
          <a:lstStyle>
            <a:lvl1pPr hangingPunct="0">
              <a:defRPr sz="3200">
                <a:latin typeface="Arial" pitchFamily="18"/>
              </a:defRPr>
            </a:lvl1pPr>
          </a:lstStyle>
          <a:p>
            <a:pPr lvl="0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36318895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purl.oclc.org/ooxml/drawingml/main" xmlns:r="http://purl.oclc.org/ooxml/officeDocument/relationships" xmlns:p="http://purl.oclc.org/ooxml/presentationml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FAB076E-7672-4090-8C45-961BD8BED3E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484" y="272884"/>
            <a:ext cx="4011481" cy="1162083"/>
          </a:xfrm>
        </p:spPr>
        <p:txBody>
          <a:bodyPr anchor="b" anchorCtr="0"/>
          <a:lstStyle>
            <a:lvl1pPr algn="l">
              <a:defRPr sz="2000"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E3F7248-E84D-412C-9EAB-9BDE7243870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767123" y="272884"/>
            <a:ext cx="6815160" cy="5853238"/>
          </a:xfrm>
        </p:spPr>
        <p:txBody>
          <a:bodyPr anchorCtr="0"/>
          <a:lstStyle>
            <a:lvl1pPr marL="431999" indent="-323999" algn="l">
              <a:lnSpc>
                <a:spcPct val="120%"/>
              </a:lnSpc>
              <a:spcAft>
                <a:spcPts val="1415"/>
              </a:spcAft>
              <a:defRPr sz="3200" b="0">
                <a:latin typeface="Rockwell" pitchFamily="18"/>
              </a:defRPr>
            </a:lvl1pPr>
          </a:lstStyle>
          <a:p>
            <a:pPr lvl="0"/>
            <a:r>
              <a:rPr lang="cs-CZ"/>
              <a:t>Klepnutím lze upravit styly předlohy textu.</a:t>
            </a:r>
            <a:br>
              <a:rPr lang="cs-CZ"/>
            </a:br>
            <a:r>
              <a:rPr lang="cs-CZ"/>
              <a:t>Druhá úroveň</a:t>
            </a:r>
            <a:br>
              <a:rPr lang="cs-CZ"/>
            </a:br>
            <a:r>
              <a:rPr lang="cs-CZ"/>
              <a:t>Třetí úroveň</a:t>
            </a:r>
            <a:br>
              <a:rPr lang="cs-CZ"/>
            </a:br>
            <a:r>
              <a:rPr lang="cs-CZ"/>
              <a:t>Čtvrtá úroveň</a:t>
            </a:r>
            <a:br>
              <a:rPr lang="cs-CZ"/>
            </a:br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5B379517-EE82-4F75-A9AC-E3CDFFF59195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09484" y="1434958"/>
            <a:ext cx="4011481" cy="4691155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AADE8F51-E258-4FC2-9979-18A8AB68EF9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56AADD7-ADCC-4AFF-8F85-28BAF36BF400}" type="datetime1">
              <a:rPr lang="cs-CZ"/>
              <a:pPr lvl="0"/>
              <a:t>20.02.2020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6DE82A9-FCC2-459B-9EF9-A765187C9BA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09960FE-3275-4017-842C-CA2533F2A27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DC9C19-9470-4040-BE94-7108C70DD24D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0779642"/>
      </p:ext>
    </p:extLst>
  </p:cSld>
  <p:clrMapOvr>
    <a:masterClrMapping/>
  </p:clrMapOvr>
</p:sldLayout>
</file>

<file path=ppt/slideLayouts/slideLayout20.xml><?xml version="1.0" encoding="utf-8"?>
<p:sldLayout xmlns:a="http://purl.oclc.org/ooxml/drawingml/main" xmlns:r="http://purl.oclc.org/ooxml/officeDocument/relationships" xmlns:p="http://purl.oclc.org/ooxml/presentationml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AA86B1F-EC4F-4F7A-88B6-1F334D2760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89318" y="4800600"/>
            <a:ext cx="7315200" cy="566644"/>
          </a:xfrm>
        </p:spPr>
        <p:txBody>
          <a:bodyPr anchor="b" anchorCtr="0"/>
          <a:lstStyle>
            <a:lvl1pPr algn="l">
              <a:defRPr sz="2000"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>
            <a:extLst>
              <a:ext uri="{FF2B5EF4-FFF2-40B4-BE49-F238E27FC236}">
                <a16:creationId xmlns:a16="http://schemas.microsoft.com/office/drawing/2014/main" id="{9D111031-6E50-4825-B28D-DF9B474AEAF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389318" y="612721"/>
            <a:ext cx="7315200" cy="4114800"/>
          </a:xfrm>
        </p:spPr>
        <p:txBody>
          <a:bodyPr/>
          <a:lstStyle>
            <a:lvl1pPr hangingPunct="0">
              <a:buNone/>
              <a:defRPr sz="4400" b="0">
                <a:latin typeface="Arial" pitchFamily="18"/>
              </a:defRPr>
            </a:lvl1pPr>
          </a:lstStyle>
          <a:p>
            <a:pPr lvl="0"/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4785C5D6-6A84-4A70-915F-FDBDDDFAD3F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2389318" y="5367244"/>
            <a:ext cx="7315200" cy="804955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F576533-1EB3-4B7A-9171-99F1E2FBFF4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D062EE1-DAEE-47BB-B015-071162CE1F03}" type="datetime1">
              <a:rPr lang="cs-CZ"/>
              <a:pPr lvl="0"/>
              <a:t>20.02.2020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7C6E921-5256-4655-8B8B-BD9364D50C3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D478E5D-0D48-4880-BD6B-D9946270EF5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AEA4B26-5342-494C-8C97-E22A435F46AD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2096172"/>
      </p:ext>
    </p:extLst>
  </p:cSld>
  <p:clrMapOvr>
    <a:masterClrMapping/>
  </p:clrMapOvr>
</p:sldLayout>
</file>

<file path=ppt/slideLayouts/slideLayout21.xml><?xml version="1.0" encoding="utf-8"?>
<p:sldLayout xmlns:a="http://purl.oclc.org/ooxml/drawingml/main" xmlns:r="http://purl.oclc.org/ooxml/officeDocument/relationships" xmlns:p="http://purl.oclc.org/ooxml/presentationml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AE14D42-C58D-4BC2-BF91-561DEAB7086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D94101D-33ED-49F2-A97A-53776DA5D9E1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E70B52F-4214-4A7F-94D1-C376C0781F1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5BB913B-C6DC-4DCE-8885-A0CFC80499F5}" type="datetime1">
              <a:rPr lang="cs-CZ"/>
              <a:pPr lvl="0"/>
              <a:t>20.02.2020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855C074-F2CD-4174-B6D2-24F7517E45E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7F3725D-658F-44FE-8175-F8EE8730062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AF76449-A6BA-40FB-A501-D5BEBFE7AB1F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87328699"/>
      </p:ext>
    </p:extLst>
  </p:cSld>
  <p:clrMapOvr>
    <a:masterClrMapping/>
  </p:clrMapOvr>
</p:sldLayout>
</file>

<file path=ppt/slideLayouts/slideLayout22.xml><?xml version="1.0" encoding="utf-8"?>
<p:sldLayout xmlns:a="http://purl.oclc.org/ooxml/drawingml/main" xmlns:r="http://purl.oclc.org/ooxml/officeDocument/relationships" xmlns:p="http://purl.oclc.org/ooxml/presentationml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4000B633-E4DA-4B57-A8A8-3854E2AB1818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678881" y="609484"/>
            <a:ext cx="2587678" cy="5181484"/>
          </a:xfrm>
        </p:spPr>
        <p:txBody>
          <a:bodyPr vert="eaVert" anchor="ctr"/>
          <a:lstStyle>
            <a:lvl1pPr>
              <a:defRPr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2C7607B-1440-42B0-9572-8B99B4F8578F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914400" y="609484"/>
            <a:ext cx="7612197" cy="518148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FB86E1F-D211-40EF-8AED-3A4B32395D3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CEAB96D-2A17-4236-8E11-029B14916700}" type="datetime1">
              <a:rPr lang="cs-CZ"/>
              <a:pPr lvl="0"/>
              <a:t>20.02.2020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7401B83-E0A8-4443-9BBF-F00BC1B3F1E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446BA84-9798-453B-B46F-C7E9D33A9E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2F43AF6-AF32-47E7-8739-9B9A95A19E19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77298272"/>
      </p:ext>
    </p:extLst>
  </p:cSld>
  <p:clrMapOvr>
    <a:masterClrMapping/>
  </p:clrMapOvr>
</p:sldLayout>
</file>

<file path=ppt/slideLayouts/slideLayout23.xml><?xml version="1.0" encoding="utf-8"?>
<p:sldLayout xmlns:a="http://purl.oclc.org/ooxml/drawingml/main" xmlns:r="http://purl.oclc.org/ooxml/officeDocument/relationships" xmlns:p="http://purl.oclc.org/ooxml/presentationml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A88F58-6183-4F31-A3F0-38AEE2A6ADB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14400" y="2130478"/>
            <a:ext cx="10363315" cy="146987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2BBD08F-BDE9-4A08-98B8-63F285ACC69E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515" cy="175247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27EEBB1-131A-4C4A-B438-C5EAA9DB804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411453D-A0B5-406F-9B6C-7A5BF735C576}" type="datetime1">
              <a:rPr lang="cs-CZ"/>
              <a:pPr lvl="0"/>
              <a:t>20.02.2020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AB7DDB0-92A1-48D8-A0DF-66DDA72DEFC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A89F94D-BB8A-4EEA-95D7-1A4E8FE3B0B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8808095-8E3B-4945-9772-E71EB27E7BC1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9860001"/>
      </p:ext>
    </p:extLst>
  </p:cSld>
  <p:clrMapOvr>
    <a:masterClrMapping/>
  </p:clrMapOvr>
</p:sldLayout>
</file>

<file path=ppt/slideLayouts/slideLayout24.xml><?xml version="1.0" encoding="utf-8"?>
<p:sldLayout xmlns:a="http://purl.oclc.org/ooxml/drawingml/main" xmlns:r="http://purl.oclc.org/ooxml/officeDocument/relationships" xmlns:p="http://purl.oclc.org/ooxml/presentationml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CFBD95A-9A45-41FD-AB7F-7AA4CE9F235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2EB90AE-9D01-43BD-9CC3-2CC8A5AFF80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09484" y="1604515"/>
            <a:ext cx="10972443" cy="4525923"/>
          </a:xfrm>
        </p:spPr>
        <p:txBody>
          <a:bodyPr lIns="0" tIns="0" rIns="0" bIns="0" anchorCtr="0"/>
          <a:lstStyle>
            <a:lvl1pPr marL="431999" indent="-323999" algn="l">
              <a:lnSpc>
                <a:spcPct val="120%"/>
              </a:lnSpc>
              <a:spcAft>
                <a:spcPts val="1415"/>
              </a:spcAft>
              <a:defRPr sz="2000" b="0">
                <a:latin typeface="Rockwell" pitchFamily="18"/>
              </a:defRPr>
            </a:lvl1pPr>
          </a:lstStyle>
          <a:p>
            <a:pPr lvl="0"/>
            <a:r>
              <a:rPr lang="cs-CZ"/>
              <a:t>Klepnutím lze upravit styly předlohy textu.</a:t>
            </a:r>
            <a:br>
              <a:rPr lang="cs-CZ"/>
            </a:br>
            <a:r>
              <a:rPr lang="cs-CZ"/>
              <a:t>Druhá úroveň</a:t>
            </a:r>
            <a:br>
              <a:rPr lang="cs-CZ"/>
            </a:br>
            <a:r>
              <a:rPr lang="cs-CZ"/>
              <a:t>Třetí úroveň</a:t>
            </a:r>
            <a:br>
              <a:rPr lang="cs-CZ"/>
            </a:br>
            <a:r>
              <a:rPr lang="cs-CZ"/>
              <a:t>Čtvrtá úroveň</a:t>
            </a:r>
            <a:br>
              <a:rPr lang="cs-CZ"/>
            </a:br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1137BC0-0F8B-4F50-8E5B-04FD93BB761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DC95FCD-EAB9-400C-88BE-7D05025AC317}" type="datetime1">
              <a:rPr lang="cs-CZ"/>
              <a:pPr lvl="0"/>
              <a:t>20.02.2020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31E327A-57AE-4ECC-A4DD-50B14B5033F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12C273F-EC07-4123-9B37-FC72B322F3C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6EC2338-95DF-4CB9-894D-C2ADBC66FC78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1995700"/>
      </p:ext>
    </p:extLst>
  </p:cSld>
  <p:clrMapOvr>
    <a:masterClrMapping/>
  </p:clrMapOvr>
</p:sldLayout>
</file>

<file path=ppt/slideLayouts/slideLayout25.xml><?xml version="1.0" encoding="utf-8"?>
<p:sldLayout xmlns:a="http://purl.oclc.org/ooxml/drawingml/main" xmlns:r="http://purl.oclc.org/ooxml/officeDocument/relationships" xmlns:p="http://purl.oclc.org/ooxml/presentationml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5F260B-DB9B-4394-B0AA-2C0C88768A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63722" y="4406758"/>
            <a:ext cx="10363315" cy="1362236"/>
          </a:xfrm>
        </p:spPr>
        <p:txBody>
          <a:bodyPr anchorCtr="0"/>
          <a:lstStyle>
            <a:lvl1pPr algn="l">
              <a:defRPr sz="4000"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E39549BE-0053-4EE6-BED0-B7C7A7CC251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3722" y="2906639"/>
            <a:ext cx="10363315" cy="1500118"/>
          </a:xfrm>
        </p:spPr>
        <p:txBody>
          <a:bodyPr anchor="b"/>
          <a:lstStyle>
            <a:lvl1pPr marL="0" indent="0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91BAD17-A8FB-4215-A475-47ECE539F68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62A4338-EEC6-4576-A677-B9674724CA27}" type="datetime1">
              <a:rPr lang="cs-CZ"/>
              <a:pPr lvl="0"/>
              <a:t>20.02.2020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FEE2BB8-4C5B-4113-90CF-2DF554A5395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032D99D-15C1-44C0-A629-E1520F91B3F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2CE41C3-F825-441C-803E-C1222DBD9A56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71351187"/>
      </p:ext>
    </p:extLst>
  </p:cSld>
  <p:clrMapOvr>
    <a:masterClrMapping/>
  </p:clrMapOvr>
</p:sldLayout>
</file>

<file path=ppt/slideLayouts/slideLayout26.xml><?xml version="1.0" encoding="utf-8"?>
<p:sldLayout xmlns:a="http://purl.oclc.org/ooxml/drawingml/main" xmlns:r="http://purl.oclc.org/ooxml/officeDocument/relationships" xmlns:p="http://purl.oclc.org/ooxml/presentationml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91D2ADF-1140-432F-AA63-500021A89BB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5488AC3-ACD3-4452-ACBD-013AA6E6E13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09484" y="1604881"/>
            <a:ext cx="5410075" cy="4525923"/>
          </a:xfrm>
        </p:spPr>
        <p:txBody>
          <a:bodyPr lIns="0" tIns="0" rIns="0" bIns="0" anchorCtr="0"/>
          <a:lstStyle>
            <a:lvl1pPr marL="431999" indent="-323999" algn="l">
              <a:lnSpc>
                <a:spcPct val="120%"/>
              </a:lnSpc>
              <a:spcAft>
                <a:spcPts val="1415"/>
              </a:spcAft>
              <a:defRPr sz="2800" b="0">
                <a:latin typeface="Rockwell" pitchFamily="18"/>
              </a:defRPr>
            </a:lvl1pPr>
          </a:lstStyle>
          <a:p>
            <a:pPr lvl="0"/>
            <a:r>
              <a:rPr lang="cs-CZ"/>
              <a:t>Klepnutím lze upravit styly předlohy textu.</a:t>
            </a:r>
            <a:br>
              <a:rPr lang="cs-CZ"/>
            </a:br>
            <a:r>
              <a:rPr lang="cs-CZ"/>
              <a:t>Druhá úroveň</a:t>
            </a:r>
            <a:br>
              <a:rPr lang="cs-CZ"/>
            </a:br>
            <a:r>
              <a:rPr lang="cs-CZ"/>
              <a:t>Třetí úroveň</a:t>
            </a:r>
            <a:br>
              <a:rPr lang="cs-CZ"/>
            </a:br>
            <a:r>
              <a:rPr lang="cs-CZ"/>
              <a:t>Čtvrtá úroveň</a:t>
            </a:r>
            <a:br>
              <a:rPr lang="cs-CZ"/>
            </a:br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D8CBF211-0502-48A4-A1BC-3FF95681DC8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172200" y="1604881"/>
            <a:ext cx="5410075" cy="4525923"/>
          </a:xfrm>
        </p:spPr>
        <p:txBody>
          <a:bodyPr lIns="0" tIns="0" rIns="0" bIns="0" anchorCtr="0"/>
          <a:lstStyle>
            <a:lvl1pPr marL="431999" indent="-323999" algn="l">
              <a:lnSpc>
                <a:spcPct val="120%"/>
              </a:lnSpc>
              <a:spcAft>
                <a:spcPts val="1415"/>
              </a:spcAft>
              <a:defRPr sz="2800" b="0">
                <a:latin typeface="Rockwell" pitchFamily="18"/>
              </a:defRPr>
            </a:lvl1pPr>
          </a:lstStyle>
          <a:p>
            <a:pPr lvl="0"/>
            <a:r>
              <a:rPr lang="cs-CZ"/>
              <a:t>Klepnutím lze upravit styly předlohy textu.</a:t>
            </a:r>
            <a:br>
              <a:rPr lang="cs-CZ"/>
            </a:br>
            <a:r>
              <a:rPr lang="cs-CZ"/>
              <a:t>Druhá úroveň</a:t>
            </a:r>
            <a:br>
              <a:rPr lang="cs-CZ"/>
            </a:br>
            <a:r>
              <a:rPr lang="cs-CZ"/>
              <a:t>Třetí úroveň</a:t>
            </a:r>
            <a:br>
              <a:rPr lang="cs-CZ"/>
            </a:br>
            <a:r>
              <a:rPr lang="cs-CZ"/>
              <a:t>Čtvrtá úroveň</a:t>
            </a:r>
            <a:br>
              <a:rPr lang="cs-CZ"/>
            </a:br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C5BAFD4-D308-428F-9143-C5F86140E72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B32453E-69B7-40B2-93EF-7DE85CDA372A}" type="datetime1">
              <a:rPr lang="cs-CZ"/>
              <a:pPr lvl="0"/>
              <a:t>20.02.2020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D139C27-9C54-4C61-AFF0-41401159684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9F27A3E-3F3C-4888-9C53-0FCACBDD253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B947DEA-87C7-4010-8F0E-589931ED3E95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4505492"/>
      </p:ext>
    </p:extLst>
  </p:cSld>
  <p:clrMapOvr>
    <a:masterClrMapping/>
  </p:clrMapOvr>
</p:sldLayout>
</file>

<file path=ppt/slideLayouts/slideLayout27.xml><?xml version="1.0" encoding="utf-8"?>
<p:sldLayout xmlns:a="http://purl.oclc.org/ooxml/drawingml/main" xmlns:r="http://purl.oclc.org/ooxml/officeDocument/relationships" xmlns:p="http://purl.oclc.org/ooxml/presentationml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02D08E-7AF3-4150-9BC8-30D9E191DD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484" y="274676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0AA20A24-BD1D-42A1-888E-E700153687E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9484" y="1535039"/>
            <a:ext cx="5386318" cy="639723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A37E2472-8FCA-4B05-88D1-3544DCB8EDE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09484" y="2174763"/>
            <a:ext cx="5386318" cy="3951360"/>
          </a:xfrm>
        </p:spPr>
        <p:txBody>
          <a:bodyPr lIns="0" tIns="0" rIns="0" bIns="0" anchorCtr="0"/>
          <a:lstStyle>
            <a:lvl1pPr marL="431999" indent="-323999" algn="l">
              <a:lnSpc>
                <a:spcPct val="120%"/>
              </a:lnSpc>
              <a:spcAft>
                <a:spcPts val="1415"/>
              </a:spcAft>
              <a:defRPr sz="2400" b="0">
                <a:latin typeface="Rockwell" pitchFamily="18"/>
              </a:defRPr>
            </a:lvl1pPr>
          </a:lstStyle>
          <a:p>
            <a:pPr lvl="0"/>
            <a:r>
              <a:rPr lang="cs-CZ"/>
              <a:t>Klepnutím lze upravit styly předlohy textu.</a:t>
            </a:r>
            <a:br>
              <a:rPr lang="cs-CZ"/>
            </a:br>
            <a:r>
              <a:rPr lang="cs-CZ"/>
              <a:t>Druhá úroveň</a:t>
            </a:r>
            <a:br>
              <a:rPr lang="cs-CZ"/>
            </a:br>
            <a:r>
              <a:rPr lang="cs-CZ"/>
              <a:t>Třetí úroveň</a:t>
            </a:r>
            <a:br>
              <a:rPr lang="cs-CZ"/>
            </a:br>
            <a:r>
              <a:rPr lang="cs-CZ"/>
              <a:t>Čtvrtá úroveň</a:t>
            </a:r>
            <a:br>
              <a:rPr lang="cs-CZ"/>
            </a:br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7BF3227F-8F5F-457E-B9FA-278AD2C6F966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92719" y="1535039"/>
            <a:ext cx="5389555" cy="639723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61CF7F32-8B9A-4300-8619-E181B21458E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192719" y="2174763"/>
            <a:ext cx="5389555" cy="3951360"/>
          </a:xfrm>
        </p:spPr>
        <p:txBody>
          <a:bodyPr lIns="0" tIns="0" rIns="0" bIns="0" anchorCtr="0"/>
          <a:lstStyle>
            <a:lvl1pPr marL="431999" indent="-323999" algn="l">
              <a:lnSpc>
                <a:spcPct val="120%"/>
              </a:lnSpc>
              <a:spcAft>
                <a:spcPts val="1415"/>
              </a:spcAft>
              <a:defRPr sz="2400" b="0">
                <a:latin typeface="Rockwell" pitchFamily="18"/>
              </a:defRPr>
            </a:lvl1pPr>
          </a:lstStyle>
          <a:p>
            <a:pPr lvl="0"/>
            <a:r>
              <a:rPr lang="cs-CZ"/>
              <a:t>Klepnutím lze upravit styly předlohy textu.</a:t>
            </a:r>
            <a:br>
              <a:rPr lang="cs-CZ"/>
            </a:br>
            <a:r>
              <a:rPr lang="cs-CZ"/>
              <a:t>Druhá úroveň</a:t>
            </a:r>
            <a:br>
              <a:rPr lang="cs-CZ"/>
            </a:br>
            <a:r>
              <a:rPr lang="cs-CZ"/>
              <a:t>Třetí úroveň</a:t>
            </a:r>
            <a:br>
              <a:rPr lang="cs-CZ"/>
            </a:br>
            <a:r>
              <a:rPr lang="cs-CZ"/>
              <a:t>Čtvrtá úroveň</a:t>
            </a:r>
            <a:br>
              <a:rPr lang="cs-CZ"/>
            </a:br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38B0121F-733A-40AE-95BF-A650BD0FAE2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60DAE62-78EB-4375-86C8-2320D24802AA}" type="datetime1">
              <a:rPr lang="cs-CZ"/>
              <a:pPr lvl="0"/>
              <a:t>20.02.2020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D49DEF41-FC97-43FB-ACA6-7E97CC26529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56912005-BE66-45E5-9149-3E34F5C794D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99D7E39-D43B-4CC2-8463-5BDA7ACA39EC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0650603"/>
      </p:ext>
    </p:extLst>
  </p:cSld>
  <p:clrMapOvr>
    <a:masterClrMapping/>
  </p:clrMapOvr>
</p:sldLayout>
</file>

<file path=ppt/slideLayouts/slideLayout28.xml><?xml version="1.0" encoding="utf-8"?>
<p:sldLayout xmlns:a="http://purl.oclc.org/ooxml/drawingml/main" xmlns:r="http://purl.oclc.org/ooxml/officeDocument/relationships" xmlns:p="http://purl.oclc.org/ooxml/presentationml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4C1970-1C0F-42BB-8A6A-C89BD17C2D0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B0B1A42E-14A8-412F-BB39-2A2A7F4A6DB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7CA409D-4631-4221-A8BB-913C65372A7F}" type="datetime1">
              <a:rPr lang="cs-CZ"/>
              <a:pPr lvl="0"/>
              <a:t>20.02.2020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68D68AB1-E52F-4792-8F7F-746DB5C654A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C5DF33C-A194-47D0-BC1A-DE8C7EF5DDD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A69FCF5-07A3-4288-A29F-442DDE5439BF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2717790"/>
      </p:ext>
    </p:extLst>
  </p:cSld>
  <p:clrMapOvr>
    <a:masterClrMapping/>
  </p:clrMapOvr>
</p:sldLayout>
</file>

<file path=ppt/slideLayouts/slideLayout29.xml><?xml version="1.0" encoding="utf-8"?>
<p:sldLayout xmlns:a="http://purl.oclc.org/ooxml/drawingml/main" xmlns:r="http://purl.oclc.org/ooxml/officeDocument/relationships" xmlns:p="http://purl.oclc.org/ooxml/presentationml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65C5DF6F-2EBE-4D5A-BCB8-166D3CBB792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3238056-CA6C-49A6-94F8-A65FC718E7AB}" type="datetime1">
              <a:rPr lang="cs-CZ"/>
              <a:pPr lvl="0"/>
              <a:t>20.02.2020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AAFE73D1-C69A-4540-B579-B27ED882447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DD64F63-2555-4D1E-9F6E-7AC16393BEB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C5C15EC-20BA-46CE-95B1-468DD8C00172}" type="slidenum">
              <a:t>‹#›</a:t>
            </a:fld>
            <a:endParaRPr lang="cs-CZ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1BDF856A-6FFF-4E62-B4D2-EB76E366CDB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09484" y="273597"/>
            <a:ext cx="10972443" cy="1144801"/>
          </a:xfrm>
        </p:spPr>
        <p:txBody>
          <a:bodyPr lIns="0" tIns="0" rIns="0" bIns="0" anchor="ctr"/>
          <a:lstStyle>
            <a:lvl1pPr hangingPunct="0">
              <a:defRPr sz="4400" b="0">
                <a:latin typeface="Arial" pitchFamily="18"/>
              </a:defRPr>
            </a:lvl1pPr>
          </a:lstStyle>
          <a:p>
            <a:pPr lvl="0"/>
            <a:endParaRPr lang="cs-CZ"/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A96A95A6-68DB-47F3-83C4-97134303B58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lvl1pPr hangingPunct="0">
              <a:defRPr sz="3200">
                <a:latin typeface="Arial" pitchFamily="18"/>
              </a:defRPr>
            </a:lvl1pPr>
          </a:lstStyle>
          <a:p>
            <a:pPr lvl="0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5417587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purl.oclc.org/ooxml/drawingml/main" xmlns:r="http://purl.oclc.org/ooxml/officeDocument/relationships" xmlns:p="http://purl.oclc.org/ooxml/presentationml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F16EDDC-F960-4B7C-A358-9AF5B33095C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484" y="272884"/>
            <a:ext cx="4011481" cy="1162083"/>
          </a:xfrm>
        </p:spPr>
        <p:txBody>
          <a:bodyPr anchor="b" anchorCtr="0"/>
          <a:lstStyle>
            <a:lvl1pPr algn="l">
              <a:defRPr sz="2000"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EF781FF-042C-42D1-A2F4-A2CDEE74CBF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767123" y="272884"/>
            <a:ext cx="6815160" cy="5853238"/>
          </a:xfrm>
        </p:spPr>
        <p:txBody>
          <a:bodyPr lIns="0" tIns="0" rIns="0" bIns="0" anchorCtr="0"/>
          <a:lstStyle>
            <a:lvl1pPr marL="431999" indent="-323999" algn="l">
              <a:lnSpc>
                <a:spcPct val="120%"/>
              </a:lnSpc>
              <a:spcAft>
                <a:spcPts val="1415"/>
              </a:spcAft>
              <a:defRPr sz="3200" b="0">
                <a:latin typeface="Rockwell" pitchFamily="18"/>
              </a:defRPr>
            </a:lvl1pPr>
          </a:lstStyle>
          <a:p>
            <a:pPr lvl="0"/>
            <a:r>
              <a:rPr lang="cs-CZ"/>
              <a:t>Klepnutím lze upravit styly předlohy textu.</a:t>
            </a:r>
            <a:br>
              <a:rPr lang="cs-CZ"/>
            </a:br>
            <a:r>
              <a:rPr lang="cs-CZ"/>
              <a:t>Druhá úroveň</a:t>
            </a:r>
            <a:br>
              <a:rPr lang="cs-CZ"/>
            </a:br>
            <a:r>
              <a:rPr lang="cs-CZ"/>
              <a:t>Třetí úroveň</a:t>
            </a:r>
            <a:br>
              <a:rPr lang="cs-CZ"/>
            </a:br>
            <a:r>
              <a:rPr lang="cs-CZ"/>
              <a:t>Čtvrtá úroveň</a:t>
            </a:r>
            <a:br>
              <a:rPr lang="cs-CZ"/>
            </a:br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3B9D1777-8DD8-4F1E-88EF-BF5D99B4B1AC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09484" y="1434958"/>
            <a:ext cx="4011481" cy="4691155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B294C16-FFED-4823-AB54-F6349CB98EB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C5BFCA2-1AF5-4FC3-93DB-76CD5370E618}" type="datetime1">
              <a:rPr lang="cs-CZ"/>
              <a:pPr lvl="0"/>
              <a:t>20.02.2020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E06624E-BEBA-44D7-8903-4FF7853080B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A11E12E-D291-4777-B4B6-AEB7B062417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F12BF64-CE6F-4F33-8119-100805C544B8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4879368"/>
      </p:ext>
    </p:extLst>
  </p:cSld>
  <p:clrMapOvr>
    <a:masterClrMapping/>
  </p:clrMapOvr>
</p:sldLayout>
</file>

<file path=ppt/slideLayouts/slideLayout31.xml><?xml version="1.0" encoding="utf-8"?>
<p:sldLayout xmlns:a="http://purl.oclc.org/ooxml/drawingml/main" xmlns:r="http://purl.oclc.org/ooxml/officeDocument/relationships" xmlns:p="http://purl.oclc.org/ooxml/presentationml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19D9EF-2624-401A-B4FE-249B263A74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89318" y="4800600"/>
            <a:ext cx="7315200" cy="566644"/>
          </a:xfrm>
        </p:spPr>
        <p:txBody>
          <a:bodyPr anchor="b" anchorCtr="0"/>
          <a:lstStyle>
            <a:lvl1pPr algn="l">
              <a:defRPr sz="2000"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>
            <a:extLst>
              <a:ext uri="{FF2B5EF4-FFF2-40B4-BE49-F238E27FC236}">
                <a16:creationId xmlns:a16="http://schemas.microsoft.com/office/drawing/2014/main" id="{D0DB8C9E-DBBC-4237-90DD-1C0B9A75F33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389318" y="612721"/>
            <a:ext cx="7315200" cy="4114800"/>
          </a:xfrm>
        </p:spPr>
        <p:txBody>
          <a:bodyPr lIns="0" tIns="0" rIns="0" bIns="0"/>
          <a:lstStyle>
            <a:lvl1pPr hangingPunct="0">
              <a:buNone/>
              <a:defRPr sz="4400" b="0">
                <a:latin typeface="Arial" pitchFamily="18"/>
              </a:defRPr>
            </a:lvl1pPr>
          </a:lstStyle>
          <a:p>
            <a:pPr lvl="0"/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2F082CAE-8091-4CE0-8BF4-159221A3F47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2389318" y="5367244"/>
            <a:ext cx="7315200" cy="804955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F5A8BA4-2146-43D1-A3B4-1A4DBFB4AB0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BA3FC51-A39E-4F62-89B8-6E46A13CFF0A}" type="datetime1">
              <a:rPr lang="cs-CZ"/>
              <a:pPr lvl="0"/>
              <a:t>20.02.2020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D7D0695-4E9F-4908-8C50-4CBDBBD35C0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B09EE54-3F96-4A0E-B531-AA3169761D9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18CD1AB-C99A-431C-B2A5-D29CC04695EF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9805953"/>
      </p:ext>
    </p:extLst>
  </p:cSld>
  <p:clrMapOvr>
    <a:masterClrMapping/>
  </p:clrMapOvr>
</p:sldLayout>
</file>

<file path=ppt/slideLayouts/slideLayout32.xml><?xml version="1.0" encoding="utf-8"?>
<p:sldLayout xmlns:a="http://purl.oclc.org/ooxml/drawingml/main" xmlns:r="http://purl.oclc.org/ooxml/officeDocument/relationships" xmlns:p="http://purl.oclc.org/ooxml/presentationml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47CAD7-D9CC-498C-B920-273370F953E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CF059198-D585-4626-AF34-D06BA000C8CC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3F9ED5F-945C-4040-87F0-705494C9374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9C300F2-0EA2-4E1A-9801-8985C37ECD6E}" type="datetime1">
              <a:rPr lang="cs-CZ"/>
              <a:pPr lvl="0"/>
              <a:t>20.02.2020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5DA86BA-7A0D-4E79-9336-310B9B8D30E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8271982-1EAE-4283-B68F-BFB588BC1F6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B000104-0F49-490F-A708-B5DBFEB501EA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96805847"/>
      </p:ext>
    </p:extLst>
  </p:cSld>
  <p:clrMapOvr>
    <a:masterClrMapping/>
  </p:clrMapOvr>
</p:sldLayout>
</file>

<file path=ppt/slideLayouts/slideLayout33.xml><?xml version="1.0" encoding="utf-8"?>
<p:sldLayout xmlns:a="http://purl.oclc.org/ooxml/drawingml/main" xmlns:r="http://purl.oclc.org/ooxml/officeDocument/relationships" xmlns:p="http://purl.oclc.org/ooxml/presentationml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26223804-2661-421E-8898-FB392398941D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839084" y="609484"/>
            <a:ext cx="2743200" cy="5521320"/>
          </a:xfrm>
        </p:spPr>
        <p:txBody>
          <a:bodyPr vert="eaVert" anchor="ctr"/>
          <a:lstStyle>
            <a:lvl1pPr>
              <a:defRPr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32B6B9A5-995A-4537-B37A-B65515F4E571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609484" y="609484"/>
            <a:ext cx="8077315" cy="552132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EE97995-ABAB-4475-B2B5-6CC5C8F1993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62A3EDE-3AAF-4174-AE2C-788485B99FF6}" type="datetime1">
              <a:rPr lang="cs-CZ"/>
              <a:pPr lvl="0"/>
              <a:t>20.02.2020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B12E8FC-C69F-4DFB-AD01-D94E5E87F93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6B58F86-3CF4-481A-9517-BF9D9617F5B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F47FB83-9DCE-43C1-83DB-7A1150130031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8648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purl.oclc.org/ooxml/officeDocument/relationships/slideLayout" Target="../slideLayouts/slideLayout8.xml"/><Relationship Id="rId3" Type="http://purl.oclc.org/ooxml/officeDocument/relationships/slideLayout" Target="../slideLayouts/slideLayout3.xml"/><Relationship Id="rId7" Type="http://purl.oclc.org/ooxml/officeDocument/relationships/slideLayout" Target="../slideLayouts/slideLayout7.xml"/><Relationship Id="rId12" Type="http://purl.oclc.org/ooxml/officeDocument/relationships/theme" Target="../theme/theme1.xml"/><Relationship Id="rId2" Type="http://purl.oclc.org/ooxml/officeDocument/relationships/slideLayout" Target="../slideLayouts/slideLayout2.xml"/><Relationship Id="rId1" Type="http://purl.oclc.org/ooxml/officeDocument/relationships/slideLayout" Target="../slideLayouts/slideLayout1.xml"/><Relationship Id="rId6" Type="http://purl.oclc.org/ooxml/officeDocument/relationships/slideLayout" Target="../slideLayouts/slideLayout6.xml"/><Relationship Id="rId11" Type="http://purl.oclc.org/ooxml/officeDocument/relationships/slideLayout" Target="../slideLayouts/slideLayout11.xml"/><Relationship Id="rId5" Type="http://purl.oclc.org/ooxml/officeDocument/relationships/slideLayout" Target="../slideLayouts/slideLayout5.xml"/><Relationship Id="rId10" Type="http://purl.oclc.org/ooxml/officeDocument/relationships/slideLayout" Target="../slideLayouts/slideLayout10.xml"/><Relationship Id="rId4" Type="http://purl.oclc.org/ooxml/officeDocument/relationships/slideLayout" Target="../slideLayouts/slideLayout4.xml"/><Relationship Id="rId9" Type="http://purl.oclc.org/ooxml/officeDocument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purl.oclc.org/ooxml/officeDocument/relationships/slideLayout" Target="../slideLayouts/slideLayout19.xml"/><Relationship Id="rId3" Type="http://purl.oclc.org/ooxml/officeDocument/relationships/slideLayout" Target="../slideLayouts/slideLayout14.xml"/><Relationship Id="rId7" Type="http://purl.oclc.org/ooxml/officeDocument/relationships/slideLayout" Target="../slideLayouts/slideLayout18.xml"/><Relationship Id="rId12" Type="http://purl.oclc.org/ooxml/officeDocument/relationships/theme" Target="../theme/theme2.xml"/><Relationship Id="rId2" Type="http://purl.oclc.org/ooxml/officeDocument/relationships/slideLayout" Target="../slideLayouts/slideLayout13.xml"/><Relationship Id="rId1" Type="http://purl.oclc.org/ooxml/officeDocument/relationships/slideLayout" Target="../slideLayouts/slideLayout12.xml"/><Relationship Id="rId6" Type="http://purl.oclc.org/ooxml/officeDocument/relationships/slideLayout" Target="../slideLayouts/slideLayout17.xml"/><Relationship Id="rId11" Type="http://purl.oclc.org/ooxml/officeDocument/relationships/slideLayout" Target="../slideLayouts/slideLayout22.xml"/><Relationship Id="rId5" Type="http://purl.oclc.org/ooxml/officeDocument/relationships/slideLayout" Target="../slideLayouts/slideLayout16.xml"/><Relationship Id="rId10" Type="http://purl.oclc.org/ooxml/officeDocument/relationships/slideLayout" Target="../slideLayouts/slideLayout21.xml"/><Relationship Id="rId4" Type="http://purl.oclc.org/ooxml/officeDocument/relationships/slideLayout" Target="../slideLayouts/slideLayout15.xml"/><Relationship Id="rId9" Type="http://purl.oclc.org/ooxml/officeDocument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purl.oclc.org/ooxml/officeDocument/relationships/slideLayout" Target="../slideLayouts/slideLayout30.xml"/><Relationship Id="rId3" Type="http://purl.oclc.org/ooxml/officeDocument/relationships/slideLayout" Target="../slideLayouts/slideLayout25.xml"/><Relationship Id="rId7" Type="http://purl.oclc.org/ooxml/officeDocument/relationships/slideLayout" Target="../slideLayouts/slideLayout29.xml"/><Relationship Id="rId12" Type="http://purl.oclc.org/ooxml/officeDocument/relationships/theme" Target="../theme/theme3.xml"/><Relationship Id="rId2" Type="http://purl.oclc.org/ooxml/officeDocument/relationships/slideLayout" Target="../slideLayouts/slideLayout24.xml"/><Relationship Id="rId1" Type="http://purl.oclc.org/ooxml/officeDocument/relationships/slideLayout" Target="../slideLayouts/slideLayout23.xml"/><Relationship Id="rId6" Type="http://purl.oclc.org/ooxml/officeDocument/relationships/slideLayout" Target="../slideLayouts/slideLayout28.xml"/><Relationship Id="rId11" Type="http://purl.oclc.org/ooxml/officeDocument/relationships/slideLayout" Target="../slideLayouts/slideLayout33.xml"/><Relationship Id="rId5" Type="http://purl.oclc.org/ooxml/officeDocument/relationships/slideLayout" Target="../slideLayouts/slideLayout27.xml"/><Relationship Id="rId10" Type="http://purl.oclc.org/ooxml/officeDocument/relationships/slideLayout" Target="../slideLayouts/slideLayout32.xml"/><Relationship Id="rId4" Type="http://purl.oclc.org/ooxml/officeDocument/relationships/slideLayout" Target="../slideLayouts/slideLayout26.xml"/><Relationship Id="rId9" Type="http://purl.oclc.org/ooxml/officeDocument/relationships/slideLayout" Target="../slideLayouts/slideLayout31.xml"/></Relationships>
</file>

<file path=ppt/slideMasters/slideMaster1.xml><?xml version="1.0" encoding="utf-8"?>
<p:sldMaster xmlns:a="http://purl.oclc.org/ooxml/drawingml/main" xmlns:r="http://purl.oclc.org/ooxml/officeDocument/relationships" xmlns:p="http://purl.oclc.org/ooxml/presentationml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879E3-CE29-41BC-98DB-BE26F492B0B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95161" y="1122480"/>
            <a:ext cx="9001079" cy="238716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b" anchorCtr="1" compatLnSpc="1">
            <a:noAutofit/>
          </a:bodyPr>
          <a:lstStyle/>
          <a:p>
            <a:pPr lvl="0"/>
            <a:r>
              <a:rPr lang="cs-CZ"/>
              <a:t>Klepněte pro úpravu formátu titulního textuKliknutím lze upravit styl.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C486D81-669D-44C8-ABF8-516E5D8DD87C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7678802" y="5883121"/>
            <a:ext cx="2742843" cy="364681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%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1800" b="0" i="0" u="none" strike="noStrike" kern="1200" cap="none" spc="0" baseline="0%">
                <a:solidFill>
                  <a:srgbClr val="FFFFFF"/>
                </a:solidFill>
                <a:uFillTx/>
                <a:latin typeface="Rockwell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0C5520AC-BC66-498C-9A56-75B814F45857}" type="datetime1">
              <a:rPr lang="cs-CZ"/>
              <a:pPr lvl="0"/>
              <a:t>20.02.2020</a:t>
            </a:fld>
            <a:endParaRPr lang="cs-CZ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AB5459B-E40F-4C35-B358-8C2D1F3C32DF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913677" y="5883121"/>
            <a:ext cx="6672596" cy="364681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%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2400" b="0" i="0" u="none" strike="noStrike" kern="1200" cap="none" spc="0" baseline="0%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cs-CZ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520B516-B489-429D-8BC6-291088D0B01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0514164" y="5883121"/>
            <a:ext cx="753118" cy="364681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%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1800" b="0" i="0" u="none" strike="noStrike" kern="1200" cap="none" spc="0" baseline="0%">
                <a:solidFill>
                  <a:srgbClr val="FFFFFF"/>
                </a:solidFill>
                <a:uFillTx/>
                <a:latin typeface="Rockwell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DD7CE196-B2F0-4A16-A855-361283C6B3F8}" type="slidenum">
              <a:t>‹#›</a:t>
            </a:fld>
            <a:endParaRPr lang="cs-CZ"/>
          </a:p>
        </p:txBody>
      </p:sp>
      <p:sp>
        <p:nvSpPr>
          <p:cNvPr id="6" name="Zástupný symbol pro text 5">
            <a:extLst>
              <a:ext uri="{FF2B5EF4-FFF2-40B4-BE49-F238E27FC236}">
                <a16:creationId xmlns:a16="http://schemas.microsoft.com/office/drawing/2014/main" id="{4BAA8765-0FB4-4D22-89E3-F74E79A9DD7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9484" y="1604515"/>
            <a:ext cx="1097244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ctr" defTabSz="914400" rtl="0" fontAlgn="auto" hangingPunct="1">
        <a:lnSpc>
          <a:spcPct val="90%"/>
        </a:lnSpc>
        <a:spcBef>
          <a:spcPts val="0"/>
        </a:spcBef>
        <a:spcAft>
          <a:spcPts val="0"/>
        </a:spcAft>
        <a:buSzPct val="45%"/>
        <a:buFont typeface="StarSymbol"/>
        <a:buChar char="●"/>
        <a:tabLst/>
        <a:defRPr lang="cs-CZ" sz="4800" b="1" i="0" u="none" strike="noStrike" kern="1200" cap="none" spc="0" baseline="0%">
          <a:solidFill>
            <a:srgbClr val="FFFFFF"/>
          </a:solidFill>
          <a:uFillTx/>
          <a:latin typeface="Bookman Old Style" pitchFamily="18"/>
          <a:ea typeface="Microsoft YaHei" pitchFamily="2"/>
          <a:cs typeface="Lucida Sans" pitchFamily="2"/>
        </a:defRPr>
      </a:lvl1pPr>
    </p:titleStyle>
    <p:bodyStyle>
      <a:lvl1pPr marL="431999" marR="0" lvl="0" indent="-323999" algn="l" defTabSz="914400" rtl="0" fontAlgn="auto" hangingPunct="1">
        <a:lnSpc>
          <a:spcPct val="120%"/>
        </a:lnSpc>
        <a:spcBef>
          <a:spcPts val="0"/>
        </a:spcBef>
        <a:spcAft>
          <a:spcPts val="1415"/>
        </a:spcAft>
        <a:buSzPct val="45%"/>
        <a:buFont typeface="StarSymbol"/>
        <a:buChar char="●"/>
        <a:tabLst/>
        <a:defRPr lang="cs-CZ" sz="2000" b="0" i="0" u="none" strike="noStrike" kern="1200" cap="none" spc="0" baseline="0%">
          <a:solidFill>
            <a:srgbClr val="FFFFFF"/>
          </a:solidFill>
          <a:uFillTx/>
          <a:latin typeface="Rockwell" pitchFamily="18"/>
          <a:ea typeface="Microsoft YaHei" pitchFamily="2"/>
          <a:cs typeface="Lucida Sans" pitchFamily="2"/>
        </a:defRPr>
      </a:lvl1pPr>
      <a:lvl2pPr marL="863998" marR="0" lvl="1" indent="-323999" algn="l" defTabSz="914400" rtl="0" fontAlgn="auto" hangingPunct="1">
        <a:lnSpc>
          <a:spcPct val="120%"/>
        </a:lnSpc>
        <a:spcBef>
          <a:spcPts val="0"/>
        </a:spcBef>
        <a:spcAft>
          <a:spcPts val="1135"/>
        </a:spcAft>
        <a:buSzPct val="75%"/>
        <a:buFont typeface="StarSymbol"/>
        <a:buChar char="–"/>
        <a:tabLst/>
        <a:defRPr lang="cs-CZ" sz="1600" b="0" i="0" u="none" strike="noStrike" kern="1200" cap="none" spc="0" baseline="0%">
          <a:solidFill>
            <a:srgbClr val="FFFFFF"/>
          </a:solidFill>
          <a:uFillTx/>
          <a:latin typeface="Rockwell" pitchFamily="18"/>
          <a:ea typeface="Microsoft YaHei" pitchFamily="2"/>
          <a:cs typeface="Lucida Sans" pitchFamily="2"/>
        </a:defRPr>
      </a:lvl2pPr>
      <a:lvl3pPr marL="1295997" marR="0" lvl="2" indent="-287999" algn="l" defTabSz="914400" rtl="0" fontAlgn="auto" hangingPunct="1">
        <a:lnSpc>
          <a:spcPct val="120%"/>
        </a:lnSpc>
        <a:spcBef>
          <a:spcPts val="0"/>
        </a:spcBef>
        <a:spcAft>
          <a:spcPts val="850"/>
        </a:spcAft>
        <a:buSzPct val="45%"/>
        <a:buFont typeface="StarSymbol"/>
        <a:buChar char="●"/>
        <a:tabLst/>
        <a:defRPr lang="cs-CZ" sz="1400" b="0" i="0" u="none" strike="noStrike" kern="1200" cap="none" spc="0" baseline="0%">
          <a:solidFill>
            <a:srgbClr val="FFFFFF"/>
          </a:solidFill>
          <a:uFillTx/>
          <a:latin typeface="Rockwell" pitchFamily="18"/>
          <a:ea typeface="Microsoft YaHei" pitchFamily="2"/>
          <a:cs typeface="Lucida Sans" pitchFamily="2"/>
        </a:defRPr>
      </a:lvl3pPr>
      <a:lvl4pPr marL="1727996" marR="0" lvl="3" indent="-215999" algn="l" defTabSz="914400" rtl="0" fontAlgn="auto" hangingPunct="1">
        <a:lnSpc>
          <a:spcPct val="120%"/>
        </a:lnSpc>
        <a:spcBef>
          <a:spcPts val="0"/>
        </a:spcBef>
        <a:spcAft>
          <a:spcPts val="565"/>
        </a:spcAft>
        <a:buSzPct val="75%"/>
        <a:buFont typeface="StarSymbol"/>
        <a:buChar char="–"/>
        <a:tabLst/>
        <a:defRPr lang="cs-CZ" sz="1200" b="0" i="0" u="none" strike="noStrike" kern="1200" cap="none" spc="0" baseline="0%">
          <a:solidFill>
            <a:srgbClr val="FFFFFF"/>
          </a:solidFill>
          <a:uFillTx/>
          <a:latin typeface="Rockwell" pitchFamily="18"/>
          <a:ea typeface="Microsoft YaHei" pitchFamily="2"/>
          <a:cs typeface="Lucida Sans" pitchFamily="2"/>
        </a:defRPr>
      </a:lvl4pPr>
      <a:lvl5pPr marL="2159995" marR="0" lvl="4" indent="-215999" algn="l" defTabSz="914400" rtl="0" fontAlgn="auto" hangingPunct="1">
        <a:lnSpc>
          <a:spcPct val="120%"/>
        </a:lnSpc>
        <a:spcBef>
          <a:spcPts val="0"/>
        </a:spcBef>
        <a:spcAft>
          <a:spcPts val="285"/>
        </a:spcAft>
        <a:buSzPct val="45%"/>
        <a:buFont typeface="StarSymbol"/>
        <a:buChar char="●"/>
        <a:tabLst/>
        <a:defRPr lang="cs-CZ" sz="2000" b="0" i="0" u="none" strike="noStrike" kern="1200" cap="none" spc="0" baseline="0%">
          <a:solidFill>
            <a:srgbClr val="FFFFFF"/>
          </a:solidFill>
          <a:uFillTx/>
          <a:latin typeface="Rockwell" pitchFamily="18"/>
          <a:ea typeface="Microsoft YaHei" pitchFamily="2"/>
          <a:cs typeface="Lucida Sans" pitchFamily="2"/>
        </a:defRPr>
      </a:lvl5pPr>
      <a:lvl6pPr marL="2514600" indent="-228600" algn="l" defTabSz="914400" rtl="0" eaLnBrk="1" latinLnBrk="0" hangingPunct="1">
        <a:lnSpc>
          <a:spcPct val="90%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%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%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%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purl.oclc.org/ooxml/drawingml/main" xmlns:r="http://purl.oclc.org/ooxml/officeDocument/relationships" xmlns:p="http://purl.oclc.org/ooxml/presentationml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92879-BBC3-4021-8B43-A1C18843408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3677" y="609484"/>
            <a:ext cx="10353239" cy="132588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1" compatLnSpc="1">
            <a:noAutofit/>
          </a:bodyPr>
          <a:lstStyle/>
          <a:p>
            <a:pPr lvl="0"/>
            <a:r>
              <a:rPr lang="cs-CZ"/>
              <a:t>Klepněte pro úpravu formátu titulního textuKliknutím lze upravit styl.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FBBDFD-C6F2-438D-A988-76F641D25B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3677" y="2095914"/>
            <a:ext cx="10353239" cy="369467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/>
          <a:p>
            <a:pPr lvl="0"/>
            <a:r>
              <a:rPr lang="cs-CZ"/>
              <a:t>Klepněte pro úpravu formátu textu osnovy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 osnovy</a:t>
            </a:r>
          </a:p>
          <a:p>
            <a:pPr lvl="4"/>
            <a:r>
              <a:rPr lang="cs-CZ"/>
              <a:t>Pátá úroveň osnovy</a:t>
            </a:r>
          </a:p>
          <a:p>
            <a:pPr lvl="5"/>
            <a:r>
              <a:rPr lang="cs-CZ"/>
              <a:t>Šestá úroveň</a:t>
            </a:r>
          </a:p>
          <a:p>
            <a:pPr lvl="6"/>
            <a:r>
              <a:rPr lang="cs-CZ"/>
              <a:t>Sedmá úroveň</a:t>
            </a:r>
          </a:p>
          <a:p>
            <a:pPr lvl="7"/>
            <a:r>
              <a:rPr lang="cs-CZ"/>
              <a:t>Osmá úroveň textu</a:t>
            </a:r>
          </a:p>
          <a:p>
            <a:pPr lvl="0"/>
            <a:r>
              <a:rPr lang="cs-CZ"/>
              <a:t>Devátá úroveňKliknutím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714E1-6049-4A88-8AD4-156A10FDD5DF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7678802" y="5883121"/>
            <a:ext cx="2742843" cy="364681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%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1800" b="0" i="0" u="none" strike="noStrike" kern="1200" cap="none" spc="0" baseline="0%">
                <a:solidFill>
                  <a:srgbClr val="FFFFFF"/>
                </a:solidFill>
                <a:uFillTx/>
                <a:latin typeface="Rockwell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A960CAD1-27E3-4D46-B4FD-475881F10509}" type="datetime1">
              <a:rPr lang="cs-CZ"/>
              <a:pPr lvl="0"/>
              <a:t>20.02.2020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02F860-7912-414D-BF88-11007B5D8BB8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913677" y="5883121"/>
            <a:ext cx="6672596" cy="364681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%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2400" b="0" i="0" u="none" strike="noStrike" kern="1200" cap="none" spc="0" baseline="0%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D23AEE-9807-415B-807F-2F6619D9722C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0514164" y="5883121"/>
            <a:ext cx="753118" cy="364681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%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1800" b="0" i="0" u="none" strike="noStrike" kern="1200" cap="none" spc="0" baseline="0%">
                <a:solidFill>
                  <a:srgbClr val="FFFFFF"/>
                </a:solidFill>
                <a:uFillTx/>
                <a:latin typeface="Rockwell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5964B650-E1A0-42B2-9CD7-54EC4B9F6ED7}" type="slidenum"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ctr" defTabSz="914400" rtl="0" fontAlgn="auto" hangingPunct="1">
        <a:lnSpc>
          <a:spcPct val="90%"/>
        </a:lnSpc>
        <a:spcBef>
          <a:spcPts val="0"/>
        </a:spcBef>
        <a:spcAft>
          <a:spcPts val="0"/>
        </a:spcAft>
        <a:buSzPct val="45%"/>
        <a:buFont typeface="StarSymbol"/>
        <a:buChar char="●"/>
        <a:tabLst/>
        <a:defRPr lang="cs-CZ" sz="3400" b="1" i="0" u="none" strike="noStrike" kern="1200" cap="none" spc="0" baseline="0%">
          <a:solidFill>
            <a:srgbClr val="FFFFFF"/>
          </a:solidFill>
          <a:uFillTx/>
          <a:latin typeface="Bookman Old Style" pitchFamily="18"/>
          <a:ea typeface="Microsoft YaHei" pitchFamily="2"/>
          <a:cs typeface="Lucida Sans" pitchFamily="2"/>
        </a:defRPr>
      </a:lvl1pPr>
    </p:titleStyle>
    <p:bodyStyle>
      <a:lvl1pPr marL="431999" marR="0" lvl="0" indent="-323999" algn="l" defTabSz="914400" rtl="0" fontAlgn="auto" hangingPunct="1">
        <a:lnSpc>
          <a:spcPct val="120%"/>
        </a:lnSpc>
        <a:spcBef>
          <a:spcPts val="0"/>
        </a:spcBef>
        <a:spcAft>
          <a:spcPts val="1415"/>
        </a:spcAft>
        <a:buSzPct val="45%"/>
        <a:buFont typeface="StarSymbol"/>
        <a:buChar char="●"/>
        <a:tabLst/>
        <a:defRPr lang="cs-CZ" sz="2000" b="0" i="0" u="none" strike="noStrike" kern="1200" cap="none" spc="0" baseline="0%">
          <a:solidFill>
            <a:srgbClr val="FFFFFF"/>
          </a:solidFill>
          <a:uFillTx/>
          <a:latin typeface="Rockwell" pitchFamily="18"/>
          <a:ea typeface="Microsoft YaHei" pitchFamily="2"/>
          <a:cs typeface="Lucida Sans" pitchFamily="2"/>
        </a:defRPr>
      </a:lvl1pPr>
      <a:lvl2pPr marL="863998" marR="0" lvl="1" indent="-323999" algn="l" defTabSz="914400" rtl="0" fontAlgn="auto" hangingPunct="1">
        <a:lnSpc>
          <a:spcPct val="120%"/>
        </a:lnSpc>
        <a:spcBef>
          <a:spcPts val="0"/>
        </a:spcBef>
        <a:spcAft>
          <a:spcPts val="1135"/>
        </a:spcAft>
        <a:buSzPct val="75%"/>
        <a:buFont typeface="StarSymbol"/>
        <a:buChar char="–"/>
        <a:tabLst/>
        <a:defRPr lang="cs-CZ" sz="1600" b="0" i="0" u="none" strike="noStrike" kern="1200" cap="none" spc="0" baseline="0%">
          <a:solidFill>
            <a:srgbClr val="FFFFFF"/>
          </a:solidFill>
          <a:uFillTx/>
          <a:latin typeface="Rockwell" pitchFamily="18"/>
          <a:ea typeface="Microsoft YaHei" pitchFamily="2"/>
          <a:cs typeface="Lucida Sans" pitchFamily="2"/>
        </a:defRPr>
      </a:lvl2pPr>
      <a:lvl3pPr marL="1295997" marR="0" lvl="2" indent="-287999" algn="l" defTabSz="914400" rtl="0" fontAlgn="auto" hangingPunct="1">
        <a:lnSpc>
          <a:spcPct val="120%"/>
        </a:lnSpc>
        <a:spcBef>
          <a:spcPts val="0"/>
        </a:spcBef>
        <a:spcAft>
          <a:spcPts val="850"/>
        </a:spcAft>
        <a:buSzPct val="45%"/>
        <a:buFont typeface="StarSymbol"/>
        <a:buChar char="●"/>
        <a:tabLst/>
        <a:defRPr lang="cs-CZ" sz="1400" b="0" i="0" u="none" strike="noStrike" kern="1200" cap="none" spc="0" baseline="0%">
          <a:solidFill>
            <a:srgbClr val="FFFFFF"/>
          </a:solidFill>
          <a:uFillTx/>
          <a:latin typeface="Rockwell" pitchFamily="18"/>
          <a:ea typeface="Microsoft YaHei" pitchFamily="2"/>
          <a:cs typeface="Lucida Sans" pitchFamily="2"/>
        </a:defRPr>
      </a:lvl3pPr>
      <a:lvl4pPr marL="1727996" marR="0" lvl="3" indent="-215999" algn="l" defTabSz="914400" rtl="0" fontAlgn="auto" hangingPunct="1">
        <a:lnSpc>
          <a:spcPct val="120%"/>
        </a:lnSpc>
        <a:spcBef>
          <a:spcPts val="0"/>
        </a:spcBef>
        <a:spcAft>
          <a:spcPts val="565"/>
        </a:spcAft>
        <a:buSzPct val="75%"/>
        <a:buFont typeface="StarSymbol"/>
        <a:buChar char="–"/>
        <a:tabLst/>
        <a:defRPr lang="cs-CZ" sz="1200" b="0" i="0" u="none" strike="noStrike" kern="1200" cap="none" spc="0" baseline="0%">
          <a:solidFill>
            <a:srgbClr val="FFFFFF"/>
          </a:solidFill>
          <a:uFillTx/>
          <a:latin typeface="Rockwell" pitchFamily="18"/>
          <a:ea typeface="Microsoft YaHei" pitchFamily="2"/>
          <a:cs typeface="Lucida Sans" pitchFamily="2"/>
        </a:defRPr>
      </a:lvl4pPr>
      <a:lvl5pPr marL="2159995" marR="0" lvl="4" indent="-215999" algn="l" defTabSz="914400" rtl="0" fontAlgn="auto" hangingPunct="1">
        <a:lnSpc>
          <a:spcPct val="120%"/>
        </a:lnSpc>
        <a:spcBef>
          <a:spcPts val="0"/>
        </a:spcBef>
        <a:spcAft>
          <a:spcPts val="285"/>
        </a:spcAft>
        <a:buSzPct val="45%"/>
        <a:buFont typeface="StarSymbol"/>
        <a:buChar char="●"/>
        <a:tabLst/>
        <a:defRPr lang="cs-CZ" sz="2000" b="0" i="0" u="none" strike="noStrike" kern="1200" cap="none" spc="0" baseline="0%">
          <a:solidFill>
            <a:srgbClr val="FFFFFF"/>
          </a:solidFill>
          <a:uFillTx/>
          <a:latin typeface="Rockwell" pitchFamily="18"/>
          <a:ea typeface="Microsoft YaHei" pitchFamily="2"/>
          <a:cs typeface="Lucida Sans" pitchFamily="2"/>
        </a:defRPr>
      </a:lvl5pPr>
      <a:lvl6pPr marL="2592003" marR="0" lvl="5" indent="-215999" algn="l" defTabSz="914400" rtl="0" fontAlgn="auto" hangingPunct="1">
        <a:lnSpc>
          <a:spcPct val="120%"/>
        </a:lnSpc>
        <a:spcBef>
          <a:spcPts val="0"/>
        </a:spcBef>
        <a:spcAft>
          <a:spcPts val="285"/>
        </a:spcAft>
        <a:buSzPct val="45%"/>
        <a:buFont typeface="StarSymbol"/>
        <a:buChar char="●"/>
        <a:tabLst/>
        <a:defRPr lang="cs-CZ" sz="2000" b="0" i="0" u="none" strike="noStrike" kern="1200" cap="none" spc="0" baseline="0%">
          <a:solidFill>
            <a:srgbClr val="FFFFFF"/>
          </a:solidFill>
          <a:uFillTx/>
          <a:latin typeface="Rockwell" pitchFamily="18"/>
          <a:ea typeface="Microsoft YaHei" pitchFamily="2"/>
          <a:cs typeface="Lucida Sans" pitchFamily="2"/>
        </a:defRPr>
      </a:lvl6pPr>
      <a:lvl7pPr marL="3024003" marR="0" lvl="6" indent="-215999" algn="l" defTabSz="914400" rtl="0" fontAlgn="auto" hangingPunct="1">
        <a:lnSpc>
          <a:spcPct val="120%"/>
        </a:lnSpc>
        <a:spcBef>
          <a:spcPts val="0"/>
        </a:spcBef>
        <a:spcAft>
          <a:spcPts val="285"/>
        </a:spcAft>
        <a:buSzPct val="45%"/>
        <a:buFont typeface="StarSymbol"/>
        <a:buChar char="●"/>
        <a:tabLst/>
        <a:defRPr lang="cs-CZ" sz="2000" b="0" i="0" u="none" strike="noStrike" kern="1200" cap="none" spc="0" baseline="0%">
          <a:solidFill>
            <a:srgbClr val="FFFFFF"/>
          </a:solidFill>
          <a:uFillTx/>
          <a:latin typeface="Rockwell" pitchFamily="18"/>
          <a:ea typeface="Microsoft YaHei" pitchFamily="2"/>
          <a:cs typeface="Lucida Sans" pitchFamily="2"/>
        </a:defRPr>
      </a:lvl7pPr>
      <a:lvl8pPr marL="3456002" marR="0" lvl="7" indent="-215999" algn="l" defTabSz="914400" rtl="0" fontAlgn="auto" hangingPunct="1">
        <a:lnSpc>
          <a:spcPct val="120%"/>
        </a:lnSpc>
        <a:spcBef>
          <a:spcPts val="0"/>
        </a:spcBef>
        <a:spcAft>
          <a:spcPts val="285"/>
        </a:spcAft>
        <a:buSzPct val="45%"/>
        <a:buFont typeface="StarSymbol"/>
        <a:buChar char="●"/>
        <a:tabLst/>
        <a:defRPr lang="cs-CZ" sz="2000" b="0" i="0" u="none" strike="noStrike" kern="1200" cap="none" spc="0" baseline="0%">
          <a:solidFill>
            <a:srgbClr val="FFFFFF"/>
          </a:solidFill>
          <a:uFillTx/>
          <a:latin typeface="Rockwell" pitchFamily="18"/>
          <a:ea typeface="Microsoft YaHei" pitchFamily="2"/>
          <a:cs typeface="Lucida Sans" pitchFamily="2"/>
        </a:defRPr>
      </a:lvl8pPr>
      <a:lvl9pPr marL="431999" marR="0" lvl="0" indent="-323999" algn="l" defTabSz="914400" rtl="0" fontAlgn="auto" hangingPunct="1">
        <a:lnSpc>
          <a:spcPct val="120%"/>
        </a:lnSpc>
        <a:spcBef>
          <a:spcPts val="0"/>
        </a:spcBef>
        <a:spcAft>
          <a:spcPts val="1415"/>
        </a:spcAft>
        <a:buSzPct val="45%"/>
        <a:buFont typeface="StarSymbol"/>
        <a:buChar char="●"/>
        <a:tabLst/>
        <a:defRPr lang="cs-CZ" sz="2000" b="0" i="0" u="none" strike="noStrike" kern="1200" cap="none" spc="0" baseline="0%">
          <a:solidFill>
            <a:srgbClr val="FFFFFF"/>
          </a:solidFill>
          <a:uFillTx/>
          <a:latin typeface="Rockwell" pitchFamily="18"/>
          <a:ea typeface="Microsoft YaHei" pitchFamily="2"/>
          <a:cs typeface="Lucida Sans" pitchFamily="2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purl.oclc.org/ooxml/drawingml/main" xmlns:r="http://purl.oclc.org/ooxml/officeDocument/relationships" xmlns:p="http://purl.oclc.org/ooxml/presentationml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25258-053C-427D-A99A-3C28C2C6FBF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3677" y="609484"/>
            <a:ext cx="10353239" cy="132588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1" compatLnSpc="1">
            <a:noAutofit/>
          </a:bodyPr>
          <a:lstStyle/>
          <a:p>
            <a:pPr lvl="0"/>
            <a:r>
              <a:rPr lang="cs-CZ"/>
              <a:t>Klepněte pro úpravu formátu titulního textuKliknutím lze upravit styl.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963E25-AA25-478D-8E62-8C33844D62EA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7678802" y="5883121"/>
            <a:ext cx="2742843" cy="364681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%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1800" b="0" i="0" u="none" strike="noStrike" kern="1200" cap="none" spc="0" baseline="0%">
                <a:solidFill>
                  <a:srgbClr val="FFFFFF"/>
                </a:solidFill>
                <a:uFillTx/>
                <a:latin typeface="Rockwell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D3F2DC74-E415-4EA7-B477-7C41C72C446B}" type="datetime1">
              <a:rPr lang="cs-CZ"/>
              <a:pPr lvl="0"/>
              <a:t>20.02.2020</a:t>
            </a:fld>
            <a:endParaRPr lang="cs-C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89EF1B-6850-4D43-9100-4D68A74FA9B7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913677" y="5883121"/>
            <a:ext cx="6672596" cy="364681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%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2400" b="0" i="0" u="none" strike="noStrike" kern="1200" cap="none" spc="0" baseline="0%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cs-C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49B67C-9F0B-440B-AB1E-08F353A68B48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0514164" y="5883121"/>
            <a:ext cx="753118" cy="364681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%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1800" b="0" i="0" u="none" strike="noStrike" kern="1200" cap="none" spc="0" baseline="0%">
                <a:solidFill>
                  <a:srgbClr val="FFFFFF"/>
                </a:solidFill>
                <a:uFillTx/>
                <a:latin typeface="Rockwell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0C36B7B1-1D5F-4A65-A839-C6B01051B3DD}" type="slidenum">
              <a:t>‹#›</a:t>
            </a:fld>
            <a:endParaRPr lang="cs-CZ"/>
          </a:p>
        </p:txBody>
      </p:sp>
      <p:sp>
        <p:nvSpPr>
          <p:cNvPr id="6" name="Zástupný symbol pro text 5">
            <a:extLst>
              <a:ext uri="{FF2B5EF4-FFF2-40B4-BE49-F238E27FC236}">
                <a16:creationId xmlns:a16="http://schemas.microsoft.com/office/drawing/2014/main" id="{001A5EFE-3277-4BFC-BE96-D0EB078801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9484" y="1604515"/>
            <a:ext cx="1097244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0" marR="0" lvl="0" indent="0" algn="ctr" defTabSz="914400" rtl="0" fontAlgn="auto" hangingPunct="1">
        <a:lnSpc>
          <a:spcPct val="90%"/>
        </a:lnSpc>
        <a:spcBef>
          <a:spcPts val="0"/>
        </a:spcBef>
        <a:spcAft>
          <a:spcPts val="0"/>
        </a:spcAft>
        <a:buSzPct val="45%"/>
        <a:buFont typeface="StarSymbol"/>
        <a:buChar char="●"/>
        <a:tabLst/>
        <a:defRPr lang="cs-CZ" sz="3400" b="1" i="0" u="none" strike="noStrike" kern="1200" cap="none" spc="0" baseline="0%">
          <a:solidFill>
            <a:srgbClr val="FFFFFF"/>
          </a:solidFill>
          <a:uFillTx/>
          <a:latin typeface="Bookman Old Style" pitchFamily="18"/>
          <a:ea typeface="Microsoft YaHei" pitchFamily="2"/>
          <a:cs typeface="Lucida Sans" pitchFamily="2"/>
        </a:defRPr>
      </a:lvl1pPr>
    </p:titleStyle>
    <p:bodyStyle>
      <a:lvl1pPr marL="431999" marR="0" lvl="0" indent="-323999" algn="l" defTabSz="914400" rtl="0" fontAlgn="auto" hangingPunct="1">
        <a:lnSpc>
          <a:spcPct val="120%"/>
        </a:lnSpc>
        <a:spcBef>
          <a:spcPts val="0"/>
        </a:spcBef>
        <a:spcAft>
          <a:spcPts val="1415"/>
        </a:spcAft>
        <a:buSzPct val="45%"/>
        <a:buFont typeface="StarSymbol"/>
        <a:buChar char="●"/>
        <a:tabLst/>
        <a:defRPr lang="cs-CZ" sz="2000" b="0" i="0" u="none" strike="noStrike" kern="1200" cap="none" spc="0" baseline="0%">
          <a:solidFill>
            <a:srgbClr val="FFFFFF"/>
          </a:solidFill>
          <a:uFillTx/>
          <a:latin typeface="Rockwell" pitchFamily="18"/>
          <a:ea typeface="Microsoft YaHei" pitchFamily="2"/>
          <a:cs typeface="Lucida Sans" pitchFamily="2"/>
        </a:defRPr>
      </a:lvl1pPr>
      <a:lvl2pPr marL="863998" marR="0" lvl="1" indent="-323999" algn="l" defTabSz="914400" rtl="0" fontAlgn="auto" hangingPunct="1">
        <a:lnSpc>
          <a:spcPct val="120%"/>
        </a:lnSpc>
        <a:spcBef>
          <a:spcPts val="0"/>
        </a:spcBef>
        <a:spcAft>
          <a:spcPts val="1135"/>
        </a:spcAft>
        <a:buSzPct val="75%"/>
        <a:buFont typeface="StarSymbol"/>
        <a:buChar char="–"/>
        <a:tabLst/>
        <a:defRPr lang="cs-CZ" sz="1600" b="0" i="0" u="none" strike="noStrike" kern="1200" cap="none" spc="0" baseline="0%">
          <a:solidFill>
            <a:srgbClr val="FFFFFF"/>
          </a:solidFill>
          <a:uFillTx/>
          <a:latin typeface="Rockwell" pitchFamily="18"/>
          <a:ea typeface="Microsoft YaHei" pitchFamily="2"/>
          <a:cs typeface="Lucida Sans" pitchFamily="2"/>
        </a:defRPr>
      </a:lvl2pPr>
      <a:lvl3pPr marL="1295997" marR="0" lvl="2" indent="-287999" algn="l" defTabSz="914400" rtl="0" fontAlgn="auto" hangingPunct="1">
        <a:lnSpc>
          <a:spcPct val="120%"/>
        </a:lnSpc>
        <a:spcBef>
          <a:spcPts val="0"/>
        </a:spcBef>
        <a:spcAft>
          <a:spcPts val="850"/>
        </a:spcAft>
        <a:buSzPct val="45%"/>
        <a:buFont typeface="StarSymbol"/>
        <a:buChar char="●"/>
        <a:tabLst/>
        <a:defRPr lang="cs-CZ" sz="1400" b="0" i="0" u="none" strike="noStrike" kern="1200" cap="none" spc="0" baseline="0%">
          <a:solidFill>
            <a:srgbClr val="FFFFFF"/>
          </a:solidFill>
          <a:uFillTx/>
          <a:latin typeface="Rockwell" pitchFamily="18"/>
          <a:ea typeface="Microsoft YaHei" pitchFamily="2"/>
          <a:cs typeface="Lucida Sans" pitchFamily="2"/>
        </a:defRPr>
      </a:lvl3pPr>
      <a:lvl4pPr marL="1727996" marR="0" lvl="3" indent="-215999" algn="l" defTabSz="914400" rtl="0" fontAlgn="auto" hangingPunct="1">
        <a:lnSpc>
          <a:spcPct val="120%"/>
        </a:lnSpc>
        <a:spcBef>
          <a:spcPts val="0"/>
        </a:spcBef>
        <a:spcAft>
          <a:spcPts val="565"/>
        </a:spcAft>
        <a:buSzPct val="75%"/>
        <a:buFont typeface="StarSymbol"/>
        <a:buChar char="–"/>
        <a:tabLst/>
        <a:defRPr lang="cs-CZ" sz="1200" b="0" i="0" u="none" strike="noStrike" kern="1200" cap="none" spc="0" baseline="0%">
          <a:solidFill>
            <a:srgbClr val="FFFFFF"/>
          </a:solidFill>
          <a:uFillTx/>
          <a:latin typeface="Rockwell" pitchFamily="18"/>
          <a:ea typeface="Microsoft YaHei" pitchFamily="2"/>
          <a:cs typeface="Lucida Sans" pitchFamily="2"/>
        </a:defRPr>
      </a:lvl4pPr>
      <a:lvl5pPr marL="2159995" marR="0" lvl="4" indent="-215999" algn="l" defTabSz="914400" rtl="0" fontAlgn="auto" hangingPunct="1">
        <a:lnSpc>
          <a:spcPct val="120%"/>
        </a:lnSpc>
        <a:spcBef>
          <a:spcPts val="0"/>
        </a:spcBef>
        <a:spcAft>
          <a:spcPts val="285"/>
        </a:spcAft>
        <a:buSzPct val="45%"/>
        <a:buFont typeface="StarSymbol"/>
        <a:buChar char="●"/>
        <a:tabLst/>
        <a:defRPr lang="cs-CZ" sz="2000" b="0" i="0" u="none" strike="noStrike" kern="1200" cap="none" spc="0" baseline="0%">
          <a:solidFill>
            <a:srgbClr val="FFFFFF"/>
          </a:solidFill>
          <a:uFillTx/>
          <a:latin typeface="Rockwell" pitchFamily="18"/>
          <a:ea typeface="Microsoft YaHei" pitchFamily="2"/>
          <a:cs typeface="Lucida Sans" pitchFamily="2"/>
        </a:defRPr>
      </a:lvl5pPr>
      <a:lvl6pPr marL="2514600" indent="-228600" algn="l" defTabSz="914400" rtl="0" eaLnBrk="1" latinLnBrk="0" hangingPunct="1">
        <a:lnSpc>
          <a:spcPct val="90%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%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%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%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purl.oclc.org/ooxml/officeDocument/relationships/image" Target="../media/image1.jpg"/><Relationship Id="rId2" Type="http://purl.oclc.org/ooxml/officeDocument/relationships/notesSlide" Target="../notesSlides/notesSlide1.xml"/><Relationship Id="rId1" Type="http://purl.oclc.org/ooxml/officeDocument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purl.oclc.org/ooxml/officeDocument/relationships/image" Target="../media/image2.jpg"/><Relationship Id="rId2" Type="http://purl.oclc.org/ooxml/officeDocument/relationships/notesSlide" Target="../notesSlides/notesSlide2.xml"/><Relationship Id="rId1" Type="http://purl.oclc.org/ooxml/officeDocument/relationships/slideLayout" Target="../slideLayouts/slideLayout7.xml"/><Relationship Id="rId4" Type="http://purl.oclc.org/ooxml/officeDocument/relationships/hyperlink" Target="mailto:florbalbenesov@seznam.cz" TargetMode="External"/></Relationships>
</file>

<file path=ppt/slides/_rels/slide3.xml.rels><?xml version="1.0" encoding="UTF-8" standalone="yes"?>
<Relationships xmlns="http://schemas.openxmlformats.org/package/2006/relationships"><Relationship Id="rId3" Type="http://purl.oclc.org/ooxml/officeDocument/relationships/image" Target="../media/image2.jpg"/><Relationship Id="rId2" Type="http://purl.oclc.org/ooxml/officeDocument/relationships/notesSlide" Target="../notesSlides/notesSlide3.xml"/><Relationship Id="rId1" Type="http://purl.oclc.org/ooxml/officeDocument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purl.oclc.org/ooxml/officeDocument/relationships/image" Target="../media/image2.jpg"/><Relationship Id="rId2" Type="http://purl.oclc.org/ooxml/officeDocument/relationships/notesSlide" Target="../notesSlides/notesSlide4.xml"/><Relationship Id="rId1" Type="http://purl.oclc.org/ooxml/officeDocument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purl.oclc.org/ooxml/officeDocument/relationships/image" Target="../media/image2.jpg"/><Relationship Id="rId2" Type="http://purl.oclc.org/ooxml/officeDocument/relationships/notesSlide" Target="../notesSlides/notesSlide5.xml"/><Relationship Id="rId1" Type="http://purl.oclc.org/ooxml/officeDocument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purl.oclc.org/ooxml/officeDocument/relationships/image" Target="../media/image2.jpg"/><Relationship Id="rId2" Type="http://purl.oclc.org/ooxml/officeDocument/relationships/notesSlide" Target="../notesSlides/notesSlide6.xml"/><Relationship Id="rId1" Type="http://purl.oclc.org/ooxml/officeDocument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purl.oclc.org/ooxml/officeDocument/relationships/image" Target="../media/image2.jpg"/><Relationship Id="rId2" Type="http://purl.oclc.org/ooxml/officeDocument/relationships/notesSlide" Target="../notesSlides/notesSlide7.xml"/><Relationship Id="rId1" Type="http://purl.oclc.org/ooxml/officeDocument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purl.oclc.org/ooxml/officeDocument/relationships/image" Target="../media/image2.jpg"/><Relationship Id="rId2" Type="http://purl.oclc.org/ooxml/officeDocument/relationships/notesSlide" Target="../notesSlides/notesSlide8.xml"/><Relationship Id="rId1" Type="http://purl.oclc.org/ooxml/officeDocument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purl.oclc.org/ooxml/officeDocument/relationships/image" Target="../media/image2.jpg"/><Relationship Id="rId2" Type="http://purl.oclc.org/ooxml/officeDocument/relationships/notesSlide" Target="../notesSlides/notesSlide9.xml"/><Relationship Id="rId1" Type="http://purl.oclc.org/ooxml/officeDocument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purl.oclc.org/ooxml/officeDocument/relationships/image" Target="../media/image2.jpg"/><Relationship Id="rId2" Type="http://purl.oclc.org/ooxml/officeDocument/relationships/notesSlide" Target="../notesSlides/notesSlide10.xml"/><Relationship Id="rId1" Type="http://purl.oclc.org/ooxml/officeDocument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purl.oclc.org/ooxml/officeDocument/relationships/image" Target="../media/image2.jpg"/><Relationship Id="rId2" Type="http://purl.oclc.org/ooxml/officeDocument/relationships/notesSlide" Target="../notesSlides/notesSlide11.xml"/><Relationship Id="rId1" Type="http://purl.oclc.org/ooxml/officeDocument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purl.oclc.org/ooxml/officeDocument/relationships/image" Target="../media/image2.jpg"/><Relationship Id="rId2" Type="http://purl.oclc.org/ooxml/officeDocument/relationships/notesSlide" Target="../notesSlides/notesSlide12.xml"/><Relationship Id="rId1" Type="http://purl.oclc.org/ooxml/officeDocument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purl.oclc.org/ooxml/officeDocument/relationships/image" Target="../media/image2.jpg"/><Relationship Id="rId2" Type="http://purl.oclc.org/ooxml/officeDocument/relationships/notesSlide" Target="../notesSlides/notesSlide13.xml"/><Relationship Id="rId1" Type="http://purl.oclc.org/ooxml/officeDocument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purl.oclc.org/ooxml/officeDocument/relationships/image" Target="../media/image2.jpg"/><Relationship Id="rId2" Type="http://purl.oclc.org/ooxml/officeDocument/relationships/notesSlide" Target="../notesSlides/notesSlide14.xml"/><Relationship Id="rId1" Type="http://purl.oclc.org/ooxml/officeDocument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purl.oclc.org/ooxml/officeDocument/relationships/image" Target="../media/image2.jpg"/><Relationship Id="rId2" Type="http://purl.oclc.org/ooxml/officeDocument/relationships/notesSlide" Target="../notesSlides/notesSlide15.xml"/><Relationship Id="rId1" Type="http://purl.oclc.org/ooxml/officeDocument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purl.oclc.org/ooxml/officeDocument/relationships/image" Target="../media/image2.jpg"/><Relationship Id="rId2" Type="http://purl.oclc.org/ooxml/officeDocument/relationships/notesSlide" Target="../notesSlides/notesSlide16.xml"/><Relationship Id="rId1" Type="http://purl.oclc.org/ooxml/officeDocument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purl.oclc.org/ooxml/officeDocument/relationships/image" Target="../media/image2.jpg"/><Relationship Id="rId2" Type="http://purl.oclc.org/ooxml/officeDocument/relationships/notesSlide" Target="../notesSlides/notesSlide17.xml"/><Relationship Id="rId1" Type="http://purl.oclc.org/ooxml/officeDocument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purl.oclc.org/ooxml/officeDocument/relationships/image" Target="../media/image2.jpg"/><Relationship Id="rId2" Type="http://purl.oclc.org/ooxml/officeDocument/relationships/notesSlide" Target="../notesSlides/notesSlide18.xml"/><Relationship Id="rId1" Type="http://purl.oclc.org/ooxml/officeDocument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purl.oclc.org/ooxml/officeDocument/relationships/image" Target="../media/image1.jpg"/><Relationship Id="rId2" Type="http://purl.oclc.org/ooxml/officeDocument/relationships/notesSlide" Target="../notesSlides/notesSlide19.xml"/><Relationship Id="rId1" Type="http://purl.oclc.org/ooxml/officeDocument/relationships/slideLayout" Target="../slideLayouts/slideLayout29.xml"/></Relationships>
</file>

<file path=ppt/slides/slide1.xml><?xml version="1.0" encoding="utf-8"?>
<p:sld xmlns:a="http://purl.oclc.org/ooxml/drawingml/main" xmlns:r="http://purl.oclc.org/ooxml/officeDocument/relationships" xmlns:p="http://purl.oclc.org/ooxml/presentationml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BDBF86-A454-485B-B596-B6E2C05374B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257800" y="1964158"/>
            <a:ext cx="5596201" cy="2290315"/>
          </a:xfrm>
        </p:spPr>
        <p:txBody>
          <a:bodyPr anchor="t"/>
          <a:lstStyle/>
          <a:p>
            <a:endParaRPr lang="cs-CZ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957487D-DD6C-439F-AAC6-6BA95AC1141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595161" y="2895475"/>
            <a:ext cx="5321524" cy="2361959"/>
          </a:xfrm>
        </p:spPr>
        <p:txBody>
          <a:bodyPr lIns="90004" tIns="44997" rIns="90004" bIns="44997" anchorCtr="1"/>
          <a:lstStyle/>
          <a:p>
            <a:endParaRPr lang="cs-CZ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E2855ACE-2A6B-48A4-A76A-EB13C136004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2191759" cy="6857643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ransition spd="slow">
    <p:split orient="vert"/>
  </p:transition>
</p:sld>
</file>

<file path=ppt/slides/slide2.xml><?xml version="1.0" encoding="utf-8"?>
<p:sld xmlns:a="http://purl.oclc.org/ooxml/drawingml/main" xmlns:r="http://purl.oclc.org/ooxml/officeDocument/relationships" xmlns:p="http://purl.oclc.org/ooxml/presentationml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3">
            <a:extLst>
              <a:ext uri="{FF2B5EF4-FFF2-40B4-BE49-F238E27FC236}">
                <a16:creationId xmlns:a16="http://schemas.microsoft.com/office/drawing/2014/main" id="{E97D2BAC-994B-4260-9E21-0D68E15A948A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2191759" cy="685764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7EEED749-8782-4777-A710-2D11609FBF0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8996" y="-168478"/>
            <a:ext cx="10353239" cy="1325880"/>
          </a:xfrm>
        </p:spPr>
        <p:txBody>
          <a:bodyPr/>
          <a:lstStyle/>
          <a:p>
            <a:pPr lvl="0">
              <a:buNone/>
            </a:pPr>
            <a:br>
              <a:rPr lang="cs-CZ" sz="3600">
                <a:solidFill>
                  <a:srgbClr val="C5000B"/>
                </a:solidFill>
              </a:rPr>
            </a:br>
            <a:br>
              <a:rPr lang="cs-CZ" sz="3600">
                <a:solidFill>
                  <a:srgbClr val="C5000B"/>
                </a:solidFill>
              </a:rPr>
            </a:br>
            <a:r>
              <a:rPr lang="cs-CZ" sz="3600">
                <a:solidFill>
                  <a:srgbClr val="C5000B"/>
                </a:solidFill>
              </a:rPr>
              <a:t>Základní informace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8F578BA9-327D-49C2-B247-45068F703B7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03518" y="1773003"/>
            <a:ext cx="8641080" cy="4464356"/>
          </a:xfrm>
        </p:spPr>
        <p:txBody>
          <a:bodyPr/>
          <a:lstStyle/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SK Florbal Benešov z.s.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IČO:705 68 154  Telefonní kontakt: 739746143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Sídlo: Čechova 878/B, Benešov 256 01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Bankovní spojení:51-4410140207/0100 KB Benešov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Kancelář:F.V. Mareše 2056, 256 01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E-mail: </a:t>
            </a:r>
            <a:r>
              <a:rPr lang="cs-CZ" sz="2400" b="1">
                <a:hlinkClick r:id="rId4"/>
              </a:rPr>
              <a:t>florbalbenesov@seznam.cz</a:t>
            </a:r>
          </a:p>
          <a:p>
            <a:pPr marL="0" lvl="0" indent="0">
              <a:spcBef>
                <a:spcPts val="1000"/>
              </a:spcBef>
              <a:buNone/>
            </a:pPr>
            <a:endParaRPr lang="cs-CZ" sz="1800" b="1"/>
          </a:p>
          <a:p>
            <a:pPr marL="0" lvl="0" indent="0">
              <a:spcBef>
                <a:spcPts val="1000"/>
              </a:spcBef>
              <a:buNone/>
            </a:pPr>
            <a:endParaRPr lang="cs-CZ"/>
          </a:p>
        </p:txBody>
      </p:sp>
    </p:spTree>
  </p:cSld>
  <p:clrMapOvr>
    <a:masterClrMapping/>
  </p:clrMapOvr>
  <p:transition spd="slow">
    <p:split orient="vert"/>
  </p:transition>
</p:sld>
</file>

<file path=ppt/slides/slide3.xml><?xml version="1.0" encoding="utf-8"?>
<p:sld xmlns:a="http://purl.oclc.org/ooxml/drawingml/main" xmlns:r="http://purl.oclc.org/ooxml/officeDocument/relationships" xmlns:p="http://purl.oclc.org/ooxml/presentationml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3">
            <a:extLst>
              <a:ext uri="{FF2B5EF4-FFF2-40B4-BE49-F238E27FC236}">
                <a16:creationId xmlns:a16="http://schemas.microsoft.com/office/drawing/2014/main" id="{697E25A2-41E4-4DE5-BBB9-94382285794A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2191759" cy="685764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E74AD036-78A4-425E-A46B-4E671CD0B1C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8996" y="260640"/>
            <a:ext cx="10353239" cy="935998"/>
          </a:xfrm>
        </p:spPr>
        <p:txBody>
          <a:bodyPr/>
          <a:lstStyle/>
          <a:p>
            <a:pPr lvl="0">
              <a:buNone/>
            </a:pPr>
            <a:r>
              <a:rPr lang="cs-CZ" sz="3600">
                <a:solidFill>
                  <a:srgbClr val="C5000B"/>
                </a:solidFill>
              </a:rPr>
              <a:t>Představení klubu </a:t>
            </a:r>
            <a:br>
              <a:rPr lang="cs-CZ" sz="3600">
                <a:solidFill>
                  <a:srgbClr val="C5000B"/>
                </a:solidFill>
              </a:rPr>
            </a:br>
            <a:br>
              <a:rPr lang="cs-CZ" sz="3600">
                <a:solidFill>
                  <a:srgbClr val="C5000B"/>
                </a:solidFill>
              </a:rPr>
            </a:br>
            <a:endParaRPr lang="cs-CZ" sz="3600">
              <a:solidFill>
                <a:srgbClr val="C5000B"/>
              </a:solidFill>
            </a:endParaRP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698D33BC-AF0A-40B2-88FD-CFB9CA56580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83519" y="1412638"/>
            <a:ext cx="10153076" cy="4536356"/>
          </a:xfrm>
        </p:spPr>
        <p:txBody>
          <a:bodyPr/>
          <a:lstStyle/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Jsme jedním z nejstarších klubů v ČR. Dvacetiletá tradice aktivního florbalu, sedmnáctiletá organizovaného, v rámci České florbalové unie.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Členskou základnou čítající 273 aktivních členů, kteří hrají soutěže, a dalšími, kteří se podílejí na dění v klubu, patříme mezi největší kluby v regionu, a to v mužské, ženské sekci a zejména v mládežnických kategoriích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V mistrovských soutěžích nás reprezentuje 12 týmů v mládežnických kategoriích a pět týmů v dospělých.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2400" b="1"/>
          </a:p>
          <a:p>
            <a:pPr marL="0" lvl="0" indent="0">
              <a:spcBef>
                <a:spcPts val="1000"/>
              </a:spcBef>
              <a:buNone/>
            </a:pPr>
            <a:endParaRPr lang="cs-CZ" sz="1800" b="1"/>
          </a:p>
          <a:p>
            <a:pPr marL="0" lvl="0" indent="0">
              <a:spcBef>
                <a:spcPts val="1000"/>
              </a:spcBef>
              <a:buNone/>
            </a:pPr>
            <a:endParaRPr lang="cs-CZ"/>
          </a:p>
        </p:txBody>
      </p:sp>
    </p:spTree>
  </p:cSld>
  <p:clrMapOvr>
    <a:masterClrMapping/>
  </p:clrMapOvr>
  <p:transition spd="slow">
    <p:split orient="vert"/>
  </p:transition>
</p:sld>
</file>

<file path=ppt/slides/slide4.xml><?xml version="1.0" encoding="utf-8"?>
<p:sld xmlns:a="http://purl.oclc.org/ooxml/drawingml/main" xmlns:r="http://purl.oclc.org/ooxml/officeDocument/relationships" xmlns:p="http://purl.oclc.org/ooxml/presentationml/main">
  <p:cSld name="Slid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3">
            <a:extLst>
              <a:ext uri="{FF2B5EF4-FFF2-40B4-BE49-F238E27FC236}">
                <a16:creationId xmlns:a16="http://schemas.microsoft.com/office/drawing/2014/main" id="{66762747-E7B2-463A-B3B2-21A71F45683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2191759" cy="685764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64651641-ADEA-44E5-9FCF-D52199B1045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8996" y="260640"/>
            <a:ext cx="10353239" cy="935998"/>
          </a:xfrm>
        </p:spPr>
        <p:txBody>
          <a:bodyPr/>
          <a:lstStyle/>
          <a:p>
            <a:pPr lvl="0">
              <a:buNone/>
            </a:pPr>
            <a:r>
              <a:rPr lang="cs-CZ" sz="3600">
                <a:solidFill>
                  <a:srgbClr val="C5000B"/>
                </a:solidFill>
              </a:rPr>
              <a:t>Představení klubu </a:t>
            </a:r>
            <a:br>
              <a:rPr lang="cs-CZ" sz="3600">
                <a:solidFill>
                  <a:srgbClr val="C5000B"/>
                </a:solidFill>
              </a:rPr>
            </a:br>
            <a:br>
              <a:rPr lang="cs-CZ" sz="3600">
                <a:solidFill>
                  <a:srgbClr val="C5000B"/>
                </a:solidFill>
              </a:rPr>
            </a:br>
            <a:endParaRPr lang="cs-CZ" sz="3600">
              <a:solidFill>
                <a:srgbClr val="C5000B"/>
              </a:solidFill>
            </a:endParaRP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0F3906D2-EBA7-43EB-B0FE-139E8220CFA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83519" y="980639"/>
            <a:ext cx="10153076" cy="4968721"/>
          </a:xfrm>
        </p:spPr>
        <p:txBody>
          <a:bodyPr/>
          <a:lstStyle/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Sportovní proces zajišťují kvalifikovaní trenéři, přičemž tréninkový proces je metodicky řízen dle sekcí šéftrenéry a trenérskou radou, která zaručuje širší pohled a potřebnou oponenturu. Stejná péče je věnována i regeneraci.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Vedení klubu spojuje patriotismus ke klubu i regionu, přičemž v kritériích věku, odborných znalostí a dovedností se vyznačuje vyváženosti, otevřeností a profesionálním přístupem.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Financování klubu je vícezdrojové s významným akcentem na vyváženost vlastních a cizích zdrojů s dlouhodobým výhledem a tvorbou rezervy.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2400" b="1"/>
          </a:p>
          <a:p>
            <a:pPr marL="0" lvl="0" indent="0">
              <a:spcBef>
                <a:spcPts val="1000"/>
              </a:spcBef>
              <a:buNone/>
            </a:pPr>
            <a:endParaRPr lang="cs-CZ" sz="1800" b="1"/>
          </a:p>
          <a:p>
            <a:pPr marL="0" lvl="0" indent="0">
              <a:spcBef>
                <a:spcPts val="1000"/>
              </a:spcBef>
              <a:buNone/>
            </a:pPr>
            <a:endParaRPr lang="cs-CZ"/>
          </a:p>
        </p:txBody>
      </p:sp>
    </p:spTree>
  </p:cSld>
  <p:clrMapOvr>
    <a:masterClrMapping/>
  </p:clrMapOvr>
  <p:transition spd="slow">
    <p:split orient="vert"/>
  </p:transition>
</p:sld>
</file>

<file path=ppt/slides/slide5.xml><?xml version="1.0" encoding="utf-8"?>
<p:sld xmlns:a="http://purl.oclc.org/ooxml/drawingml/main" xmlns:r="http://purl.oclc.org/ooxml/officeDocument/relationships" xmlns:p="http://purl.oclc.org/ooxml/presentationml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3">
            <a:extLst>
              <a:ext uri="{FF2B5EF4-FFF2-40B4-BE49-F238E27FC236}">
                <a16:creationId xmlns:a16="http://schemas.microsoft.com/office/drawing/2014/main" id="{3833C725-4E1A-4DCB-9036-3B167344E57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4036" y="0"/>
            <a:ext cx="12191759" cy="685764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DC2E3EF9-9B6D-4B71-ABAA-02266671B82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8996" y="-227877"/>
            <a:ext cx="10353239" cy="1325880"/>
          </a:xfrm>
        </p:spPr>
        <p:txBody>
          <a:bodyPr/>
          <a:lstStyle/>
          <a:p>
            <a:pPr lvl="0">
              <a:buNone/>
            </a:pPr>
            <a:br>
              <a:rPr lang="cs-CZ" sz="3600">
                <a:solidFill>
                  <a:srgbClr val="C5000B"/>
                </a:solidFill>
              </a:rPr>
            </a:br>
            <a:r>
              <a:rPr lang="cs-CZ" sz="3600">
                <a:solidFill>
                  <a:srgbClr val="C5000B"/>
                </a:solidFill>
              </a:rPr>
              <a:t>Struktura klubu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EF29C18D-15B5-4230-B2A0-0BD7865359D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43518" y="1052638"/>
            <a:ext cx="9965881" cy="4957556"/>
          </a:xfrm>
        </p:spPr>
        <p:txBody>
          <a:bodyPr/>
          <a:lstStyle/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Výkonným orgánem spolku je Výbor spolku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předseda spolku: Mgr. Josef Vachtl místopředseda: Miloš Vojtíšek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členové výboru: Petr Sahula, Martin Mičlo, Pavel Vrkoslav, Miloš Vojtíšek, Petr Tůma, Lukáš Brož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 manažer klubu a PR : Petr Tůma</a:t>
            </a:r>
          </a:p>
          <a:p>
            <a:pPr marL="0" lvl="5" indent="0"/>
            <a:r>
              <a:rPr lang="cs-CZ" sz="2400" b="1"/>
              <a:t>sekretář: Bc. Luděk Červ         účetní: Barbora Dostálová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šéftrenér: Martin Mičlo            šeftrenér mládež: Miloš Vojtíšek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Kontrolu zajišťuje Revizní a kontrolní komise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1800" b="1"/>
          </a:p>
          <a:p>
            <a:pPr marL="0" lvl="0" indent="0">
              <a:spcBef>
                <a:spcPts val="1000"/>
              </a:spcBef>
              <a:buNone/>
            </a:pPr>
            <a:r>
              <a:rPr lang="cs-CZ" sz="1800" b="1"/>
              <a:t>	  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1800" b="1"/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1800" b="1"/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1800" b="1"/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1800" b="1"/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1800" b="1"/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1800" b="1"/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1800" b="1"/>
          </a:p>
          <a:p>
            <a:pPr marL="0" lvl="0" indent="0">
              <a:spcBef>
                <a:spcPts val="1000"/>
              </a:spcBef>
              <a:buNone/>
            </a:pPr>
            <a:endParaRPr lang="cs-CZ"/>
          </a:p>
        </p:txBody>
      </p:sp>
    </p:spTree>
  </p:cSld>
  <p:clrMapOvr>
    <a:masterClrMapping/>
  </p:clrMapOvr>
  <p:transition spd="slow">
    <p:split orient="vert"/>
  </p:transition>
</p:sld>
</file>

<file path=ppt/slides/slide6.xml><?xml version="1.0" encoding="utf-8"?>
<p:sld xmlns:a="http://purl.oclc.org/ooxml/drawingml/main" xmlns:r="http://purl.oclc.org/ooxml/officeDocument/relationships" xmlns:p="http://purl.oclc.org/ooxml/presentationml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4">
            <a:extLst>
              <a:ext uri="{FF2B5EF4-FFF2-40B4-BE49-F238E27FC236}">
                <a16:creationId xmlns:a16="http://schemas.microsoft.com/office/drawing/2014/main" id="{644D35C4-B536-4E60-9569-D324E34B6B9C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2191759" cy="685764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0BB63D2A-3525-48A7-BAF6-898F16C9F5C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61402" y="-279358"/>
            <a:ext cx="10353239" cy="1325880"/>
          </a:xfrm>
        </p:spPr>
        <p:txBody>
          <a:bodyPr/>
          <a:lstStyle/>
          <a:p>
            <a:pPr lvl="0">
              <a:buNone/>
            </a:pPr>
            <a:br>
              <a:rPr lang="cs-CZ" sz="3600"/>
            </a:br>
            <a:r>
              <a:rPr lang="cs-CZ" sz="3600">
                <a:solidFill>
                  <a:srgbClr val="C5000B"/>
                </a:solidFill>
              </a:rPr>
              <a:t>Firemní kultura.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0451E244-F3C4-4A22-ACAC-3235B4DD2D9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15518" y="1196638"/>
            <a:ext cx="9434523" cy="4680356"/>
          </a:xfrm>
        </p:spPr>
        <p:txBody>
          <a:bodyPr/>
          <a:lstStyle/>
          <a:p>
            <a:pPr marL="0" lvl="0" indent="0">
              <a:spcBef>
                <a:spcPts val="1000"/>
              </a:spcBef>
              <a:buNone/>
            </a:pPr>
            <a:r>
              <a:rPr lang="cs-CZ" sz="2800" b="1">
                <a:solidFill>
                  <a:srgbClr val="C00000"/>
                </a:solidFill>
              </a:rPr>
              <a:t>Poslání - mise</a:t>
            </a:r>
            <a:r>
              <a:rPr lang="cs-CZ" sz="2400" b="1"/>
              <a:t>: Pro všechny zájemce organizovat a provádět florbal v městě Benešov a v jeho okolí. Za účel uskutečnění tohoto poslání vytvářet materiální a tréninkové podmínky.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>
                <a:solidFill>
                  <a:srgbClr val="C00000"/>
                </a:solidFill>
              </a:rPr>
              <a:t>Vize </a:t>
            </a:r>
            <a:r>
              <a:rPr lang="cs-CZ" sz="2400" b="1"/>
              <a:t>Chceme být silným nezávislým florbalovým klubem s vysokou mírou benešovského patriotismu, který vychovává špičkové hráče a hráčky v duchu fair play na hřišti i mimo něj.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Díky výborné práci s mládeží směřuje do plné struktury mužských i ženských kategorií s ambicí hrát špičkový florbal na celostátní úrovni.</a:t>
            </a:r>
          </a:p>
          <a:p>
            <a:pPr marL="0" lvl="0" indent="0">
              <a:spcBef>
                <a:spcPts val="1000"/>
              </a:spcBef>
              <a:buNone/>
            </a:pPr>
            <a:endParaRPr lang="cs-CZ" sz="2400" b="1"/>
          </a:p>
          <a:p>
            <a:pPr marL="0" lvl="0" indent="0">
              <a:spcBef>
                <a:spcPts val="1000"/>
              </a:spcBef>
              <a:buNone/>
            </a:pPr>
            <a:endParaRPr lang="cs-CZ"/>
          </a:p>
        </p:txBody>
      </p:sp>
    </p:spTree>
  </p:cSld>
  <p:clrMapOvr>
    <a:masterClrMapping/>
  </p:clrMapOvr>
</p:sld>
</file>

<file path=ppt/slides/slide7.xml><?xml version="1.0" encoding="utf-8"?>
<p:sld xmlns:a="http://purl.oclc.org/ooxml/drawingml/main" xmlns:r="http://purl.oclc.org/ooxml/officeDocument/relationships" xmlns:p="http://purl.oclc.org/ooxml/presentationml/main">
  <p:cSld name="Slid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4">
            <a:extLst>
              <a:ext uri="{FF2B5EF4-FFF2-40B4-BE49-F238E27FC236}">
                <a16:creationId xmlns:a16="http://schemas.microsoft.com/office/drawing/2014/main" id="{8E8468CF-7B8C-400F-85D4-33061338AB5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2191759" cy="685764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72399BF1-7E98-4D5F-967C-0FF40CF855E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61402" y="-279358"/>
            <a:ext cx="10353239" cy="1325880"/>
          </a:xfrm>
        </p:spPr>
        <p:txBody>
          <a:bodyPr/>
          <a:lstStyle/>
          <a:p>
            <a:pPr lvl="0">
              <a:buNone/>
            </a:pPr>
            <a:br>
              <a:rPr lang="cs-CZ" sz="3600"/>
            </a:br>
            <a:r>
              <a:rPr lang="cs-CZ" sz="3600">
                <a:solidFill>
                  <a:srgbClr val="C5000B"/>
                </a:solidFill>
              </a:rPr>
              <a:t>Firemní kultura.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203F2F35-EC8B-4549-A79F-7A02D945589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27519" y="1373035"/>
            <a:ext cx="9793077" cy="4288316"/>
          </a:xfrm>
        </p:spPr>
        <p:txBody>
          <a:bodyPr/>
          <a:lstStyle/>
          <a:p>
            <a:pPr marL="0" lvl="0" indent="0">
              <a:spcBef>
                <a:spcPts val="1000"/>
              </a:spcBef>
              <a:buNone/>
            </a:pPr>
            <a:r>
              <a:rPr lang="cs-CZ" sz="2800" b="1">
                <a:solidFill>
                  <a:srgbClr val="C00000"/>
                </a:solidFill>
              </a:rPr>
              <a:t>Hodnoty</a:t>
            </a:r>
            <a:r>
              <a:rPr lang="cs-CZ" sz="2400" b="1"/>
              <a:t>: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Vždy věříme ve své vlastní síly.Za všech okolností si hodláme udržet nezávislost a svobodu v rozhodování, V hráčích pěstujeme vlastenectví a podporujeme benešovský patriotismus.                                   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Sportovní duch, hodnoty fair play jsou důležitější než vítězství. Bez ohledu na výkonnost soupeře zachováváme k němu za všech okolností respekt a úctu. Jsme hrdí. Jsme otevření a přátelští. Šikana na všech úrovních, ale i nekázeň a nerespektování pravidel k nám mají vstup zakázán.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                                      </a:t>
            </a:r>
          </a:p>
          <a:p>
            <a:pPr marL="0" lvl="0" indent="0">
              <a:spcBef>
                <a:spcPts val="1000"/>
              </a:spcBef>
              <a:buNone/>
            </a:pPr>
            <a:endParaRPr lang="cs-CZ"/>
          </a:p>
        </p:txBody>
      </p:sp>
    </p:spTree>
  </p:cSld>
  <p:clrMapOvr>
    <a:masterClrMapping/>
  </p:clrMapOvr>
</p:sld>
</file>

<file path=ppt/slides/slide8.xml><?xml version="1.0" encoding="utf-8"?>
<p:sld xmlns:a="http://purl.oclc.org/ooxml/drawingml/main" xmlns:r="http://purl.oclc.org/ooxml/officeDocument/relationships" xmlns:p="http://purl.oclc.org/ooxml/presentationml/main">
  <p:cSld name="Slid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4">
            <a:extLst>
              <a:ext uri="{FF2B5EF4-FFF2-40B4-BE49-F238E27FC236}">
                <a16:creationId xmlns:a16="http://schemas.microsoft.com/office/drawing/2014/main" id="{5A2BCC4D-BFEA-4FF8-A3B4-3721B7F7611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2191759" cy="685764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32F8C11F-5AFB-4CA3-9BDE-E8D7A947AD1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61402" y="-279358"/>
            <a:ext cx="10353239" cy="1325880"/>
          </a:xfrm>
        </p:spPr>
        <p:txBody>
          <a:bodyPr/>
          <a:lstStyle/>
          <a:p>
            <a:pPr lvl="0">
              <a:buNone/>
            </a:pPr>
            <a:br>
              <a:rPr lang="cs-CZ" sz="3600"/>
            </a:br>
            <a:r>
              <a:rPr lang="cs-CZ" sz="3600">
                <a:solidFill>
                  <a:srgbClr val="C5000B"/>
                </a:solidFill>
              </a:rPr>
              <a:t>Firemní kultura.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3E9B66B5-663B-4B8B-9D0B-F3D55A7D062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15518" y="1373035"/>
            <a:ext cx="9434523" cy="4504316"/>
          </a:xfrm>
        </p:spPr>
        <p:txBody>
          <a:bodyPr/>
          <a:lstStyle/>
          <a:p>
            <a:pPr marL="0" lvl="0" indent="0">
              <a:spcBef>
                <a:spcPts val="1000"/>
              </a:spcBef>
              <a:buNone/>
            </a:pPr>
            <a:r>
              <a:rPr lang="cs-CZ" sz="2800" b="1">
                <a:solidFill>
                  <a:srgbClr val="C00000"/>
                </a:solidFill>
              </a:rPr>
              <a:t>Strategické cíle</a:t>
            </a:r>
            <a:r>
              <a:rPr lang="cs-CZ" sz="2400" b="1"/>
              <a:t>:</a:t>
            </a:r>
          </a:p>
          <a:p>
            <a:pPr lvl="0"/>
            <a:r>
              <a:rPr lang="cs-CZ" sz="2400" b="1"/>
              <a:t>Utvořit pevnou strukturu řízení se vzájemnou interakcí a kontrolní činností.          </a:t>
            </a:r>
          </a:p>
          <a:p>
            <a:pPr lvl="0"/>
            <a:r>
              <a:rPr lang="cs-CZ" sz="2400" b="1"/>
              <a:t>Posílit jednotlivé prvky vícezdrojového financování zejména  oblast fundraisingu.         </a:t>
            </a:r>
          </a:p>
          <a:p>
            <a:pPr lvl="0"/>
            <a:r>
              <a:rPr lang="cs-CZ" sz="2400" b="1"/>
              <a:t>Získávat zdroje z grantové politiky, ze všech úrovní.         </a:t>
            </a:r>
          </a:p>
          <a:p>
            <a:pPr lvl="0"/>
            <a:r>
              <a:rPr lang="cs-CZ" sz="2400" b="1"/>
              <a:t>Stabilizovat a dále rozvíjet a posilovat oblast personálních zdrojů, a to nejenom v oblasti sportovního procesu.         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2400" b="1"/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2400" b="1"/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2400" b="1"/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>
                <a:solidFill>
                  <a:srgbClr val="C00000"/>
                </a:solidFill>
              </a:rPr>
              <a:t> </a:t>
            </a:r>
          </a:p>
          <a:p>
            <a:pPr marL="0" lvl="0" indent="0">
              <a:spcBef>
                <a:spcPts val="1000"/>
              </a:spcBef>
              <a:buNone/>
            </a:pPr>
            <a:endParaRPr lang="cs-CZ" sz="2400" b="1"/>
          </a:p>
          <a:p>
            <a:pPr marL="0" lvl="0" indent="0">
              <a:spcBef>
                <a:spcPts val="1000"/>
              </a:spcBef>
              <a:buNone/>
            </a:pPr>
            <a:endParaRPr lang="cs-CZ"/>
          </a:p>
        </p:txBody>
      </p:sp>
    </p:spTree>
  </p:cSld>
  <p:clrMapOvr>
    <a:masterClrMapping/>
  </p:clrMapOvr>
</p:sld>
</file>

<file path=ppt/slides/slide9.xml><?xml version="1.0" encoding="utf-8"?>
<p:sld xmlns:a="http://purl.oclc.org/ooxml/drawingml/main" xmlns:r="http://purl.oclc.org/ooxml/officeDocument/relationships" xmlns:p="http://purl.oclc.org/ooxml/presentationml/main">
  <p:cSld name="Slid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4">
            <a:extLst>
              <a:ext uri="{FF2B5EF4-FFF2-40B4-BE49-F238E27FC236}">
                <a16:creationId xmlns:a16="http://schemas.microsoft.com/office/drawing/2014/main" id="{5FD003D8-0530-4DBC-B46E-BD90A65C919F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2191759" cy="685764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283BF925-6668-40CF-9E52-B6C27C19721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61402" y="-279358"/>
            <a:ext cx="10353239" cy="1325880"/>
          </a:xfrm>
        </p:spPr>
        <p:txBody>
          <a:bodyPr/>
          <a:lstStyle/>
          <a:p>
            <a:pPr lvl="0">
              <a:buNone/>
            </a:pPr>
            <a:br>
              <a:rPr lang="cs-CZ" sz="3600"/>
            </a:br>
            <a:r>
              <a:rPr lang="cs-CZ" sz="3600">
                <a:solidFill>
                  <a:srgbClr val="C5000B"/>
                </a:solidFill>
              </a:rPr>
              <a:t>Firemní kultura.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3E671F23-4E72-4C8F-A8AE-F529C9A1C44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15518" y="1373035"/>
            <a:ext cx="9434523" cy="4504316"/>
          </a:xfrm>
        </p:spPr>
        <p:txBody>
          <a:bodyPr/>
          <a:lstStyle/>
          <a:p>
            <a:pPr marL="0" lvl="0" indent="0">
              <a:spcBef>
                <a:spcPts val="1000"/>
              </a:spcBef>
              <a:buNone/>
            </a:pPr>
            <a:r>
              <a:rPr lang="cs-CZ" sz="2800" b="1">
                <a:solidFill>
                  <a:srgbClr val="C00000"/>
                </a:solidFill>
              </a:rPr>
              <a:t>Strategické cíle</a:t>
            </a:r>
            <a:r>
              <a:rPr lang="cs-CZ" sz="2400" b="1"/>
              <a:t>:</a:t>
            </a:r>
          </a:p>
          <a:p>
            <a:pPr lvl="0"/>
            <a:r>
              <a:rPr lang="cs-CZ" sz="2400" b="1"/>
              <a:t>Zlepšit proces plánování a alokace zdrojů, včetně tvorby a kontroly plnění rozpočtu.          </a:t>
            </a:r>
          </a:p>
          <a:p>
            <a:pPr lvl="0"/>
            <a:r>
              <a:rPr lang="cs-CZ" sz="2400" b="1"/>
              <a:t>Posílit zabezpečení dat a ochrany osobních údajů.         </a:t>
            </a:r>
          </a:p>
          <a:p>
            <a:pPr lvl="0"/>
            <a:r>
              <a:rPr lang="cs-CZ" sz="2400" b="1"/>
              <a:t>Výrazně posílit zabezpečení, zajištění a ochranu v oblasti pojištění zdraví a odpovědnosti hráčů i trenérů.         </a:t>
            </a:r>
          </a:p>
          <a:p>
            <a:pPr lvl="0"/>
            <a:r>
              <a:rPr lang="cs-CZ" sz="2400" b="1"/>
              <a:t>Rozšířit členskou základnu zejména v dívčí a ženské sekci.         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2400" b="1"/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2400" b="1"/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2400" b="1"/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>
                <a:solidFill>
                  <a:srgbClr val="C00000"/>
                </a:solidFill>
              </a:rPr>
              <a:t> </a:t>
            </a:r>
          </a:p>
          <a:p>
            <a:pPr marL="0" lvl="0" indent="0">
              <a:spcBef>
                <a:spcPts val="1000"/>
              </a:spcBef>
              <a:buNone/>
            </a:pPr>
            <a:endParaRPr lang="cs-CZ" sz="2400" b="1"/>
          </a:p>
          <a:p>
            <a:pPr marL="0" lvl="0" indent="0">
              <a:spcBef>
                <a:spcPts val="1000"/>
              </a:spcBef>
              <a:buNone/>
            </a:pPr>
            <a:endParaRPr lang="cs-CZ"/>
          </a:p>
        </p:txBody>
      </p:sp>
    </p:spTree>
  </p:cSld>
  <p:clrMapOvr>
    <a:masterClrMapping/>
  </p:clrMapOvr>
</p:sld>
</file>

<file path=ppt/slides/slide10.xml><?xml version="1.0" encoding="utf-8"?>
<p:sld xmlns:a="http://purl.oclc.org/ooxml/drawingml/main" xmlns:r="http://purl.oclc.org/ooxml/officeDocument/relationships" xmlns:p="http://purl.oclc.org/ooxml/presentationml/main">
  <p:cSld name="Slid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4">
            <a:extLst>
              <a:ext uri="{FF2B5EF4-FFF2-40B4-BE49-F238E27FC236}">
                <a16:creationId xmlns:a16="http://schemas.microsoft.com/office/drawing/2014/main" id="{23E56E4D-3571-4C17-B43D-A7C924124791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-35999"/>
            <a:ext cx="12191759" cy="685764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2BC4ECD2-06D6-41B2-91A4-31F547EC5C4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61402" y="-279358"/>
            <a:ext cx="10353239" cy="1325880"/>
          </a:xfrm>
        </p:spPr>
        <p:txBody>
          <a:bodyPr/>
          <a:lstStyle/>
          <a:p>
            <a:pPr lvl="0">
              <a:buNone/>
            </a:pPr>
            <a:br>
              <a:rPr lang="cs-CZ" sz="3600"/>
            </a:br>
            <a:r>
              <a:rPr lang="cs-CZ" sz="3600">
                <a:solidFill>
                  <a:srgbClr val="C5000B"/>
                </a:solidFill>
              </a:rPr>
              <a:t>Firemní kultura.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30496D4B-C269-4EA3-A7B5-6CD701A662B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271518" y="1124638"/>
            <a:ext cx="9721077" cy="4968721"/>
          </a:xfrm>
        </p:spPr>
        <p:txBody>
          <a:bodyPr/>
          <a:lstStyle/>
          <a:p>
            <a:pPr marL="0" lvl="0" indent="0">
              <a:spcBef>
                <a:spcPts val="1000"/>
              </a:spcBef>
              <a:buNone/>
            </a:pPr>
            <a:r>
              <a:rPr lang="cs-CZ" sz="2800" b="1">
                <a:solidFill>
                  <a:srgbClr val="C00000"/>
                </a:solidFill>
              </a:rPr>
              <a:t>Strategické cíle</a:t>
            </a:r>
            <a:r>
              <a:rPr lang="cs-CZ" sz="2400" b="1"/>
              <a:t>:</a:t>
            </a:r>
          </a:p>
          <a:p>
            <a:pPr lvl="0"/>
            <a:r>
              <a:rPr lang="cs-CZ" sz="2400" b="1"/>
              <a:t>Vytvořit sportovní strategické cíle pro jednotlivé kategorie.          </a:t>
            </a:r>
          </a:p>
          <a:p>
            <a:pPr lvl="0"/>
            <a:r>
              <a:rPr lang="cs-CZ" sz="2400" b="1"/>
              <a:t>Ve sportovní struktuře posílit pozici šéftrenérů a trenérské rady.         </a:t>
            </a:r>
          </a:p>
          <a:p>
            <a:pPr lvl="0"/>
            <a:r>
              <a:rPr lang="cs-CZ" sz="2400" b="1"/>
              <a:t>Utvářet image klubu na základě naplnění poslání a vizí ve spojení s jednotným vizuálním stylem, komunikací a prezentací a systému hodnot.</a:t>
            </a:r>
          </a:p>
          <a:p>
            <a:pPr lvl="0"/>
            <a:r>
              <a:rPr lang="cs-CZ" sz="2400" b="1"/>
              <a:t>Vytvořit podrobnou historii klubu a prezentovat ji navenek.</a:t>
            </a:r>
          </a:p>
          <a:p>
            <a:pPr lvl="0"/>
            <a:r>
              <a:rPr lang="cs-CZ" sz="2400"/>
              <a:t>         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2400" b="1"/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2400" b="1"/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2400" b="1"/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>
                <a:solidFill>
                  <a:srgbClr val="C00000"/>
                </a:solidFill>
              </a:rPr>
              <a:t> </a:t>
            </a:r>
          </a:p>
          <a:p>
            <a:pPr marL="0" lvl="0" indent="0">
              <a:spcBef>
                <a:spcPts val="1000"/>
              </a:spcBef>
              <a:buNone/>
            </a:pPr>
            <a:endParaRPr lang="cs-CZ" sz="2400" b="1"/>
          </a:p>
          <a:p>
            <a:pPr marL="0" lvl="0" indent="0">
              <a:spcBef>
                <a:spcPts val="1000"/>
              </a:spcBef>
              <a:buNone/>
            </a:pPr>
            <a:endParaRPr lang="cs-CZ"/>
          </a:p>
        </p:txBody>
      </p:sp>
    </p:spTree>
  </p:cSld>
  <p:clrMapOvr>
    <a:masterClrMapping/>
  </p:clrMapOvr>
</p:sld>
</file>

<file path=ppt/slides/slide11.xml><?xml version="1.0" encoding="utf-8"?>
<p:sld xmlns:a="http://purl.oclc.org/ooxml/drawingml/main" xmlns:r="http://purl.oclc.org/ooxml/officeDocument/relationships" xmlns:p="http://purl.oclc.org/ooxml/presentationml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3">
            <a:extLst>
              <a:ext uri="{FF2B5EF4-FFF2-40B4-BE49-F238E27FC236}">
                <a16:creationId xmlns:a16="http://schemas.microsoft.com/office/drawing/2014/main" id="{9E23BB3A-CC0D-4D64-AA31-5D3578E1008A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2191759" cy="685764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49547A4D-B7E3-444C-B4CC-271431CFCA1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8996" y="-168478"/>
            <a:ext cx="10353239" cy="1325880"/>
          </a:xfrm>
        </p:spPr>
        <p:txBody>
          <a:bodyPr/>
          <a:lstStyle/>
          <a:p>
            <a:pPr lvl="0">
              <a:buNone/>
            </a:pPr>
            <a:br>
              <a:rPr lang="cs-CZ">
                <a:solidFill>
                  <a:srgbClr val="C5000B"/>
                </a:solidFill>
              </a:rPr>
            </a:br>
            <a:r>
              <a:rPr lang="cs-CZ">
                <a:solidFill>
                  <a:srgbClr val="C5000B"/>
                </a:solidFill>
              </a:rPr>
              <a:t>Sportovní úspěchy mládež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BD40C9AA-E841-46ED-9ECD-3BAB8DD28AC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271518" y="1196638"/>
            <a:ext cx="9433078" cy="4752356"/>
          </a:xfrm>
        </p:spPr>
        <p:txBody>
          <a:bodyPr/>
          <a:lstStyle/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Dlouhodobé soutěže: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Týmy od úrovně přípravek, až po starších žáků hrajeme na nejvyšší úrovni soutěží Pražské a Středočeské florbalové unie.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Dorostenci A hrají již třetím rokem dorosteneckou extraligu, nejvyšší soutěž v ČR.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Junioři hráli v sezoně 2014-2015 extraligu, v současnosti jsou jasně první v 2. juniorské lize. Juniorky jsou druhé v tabulce 1. juniorské ligy.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b="1"/>
          </a:p>
          <a:p>
            <a:pPr marL="0" lvl="0" indent="0">
              <a:spcBef>
                <a:spcPts val="1000"/>
              </a:spcBef>
              <a:buNone/>
            </a:pPr>
            <a:endParaRPr lang="cs-CZ" sz="1800" b="1"/>
          </a:p>
          <a:p>
            <a:pPr marL="0" lvl="0" indent="0">
              <a:spcBef>
                <a:spcPts val="1000"/>
              </a:spcBef>
              <a:buNone/>
            </a:pPr>
            <a:endParaRPr lang="cs-CZ"/>
          </a:p>
        </p:txBody>
      </p:sp>
    </p:spTree>
  </p:cSld>
  <p:clrMapOvr>
    <a:masterClrMapping/>
  </p:clrMapOvr>
  <p:transition spd="slow">
    <p:split orient="vert"/>
  </p:transition>
</p:sld>
</file>

<file path=ppt/slides/slide12.xml><?xml version="1.0" encoding="utf-8"?>
<p:sld xmlns:a="http://purl.oclc.org/ooxml/drawingml/main" xmlns:r="http://purl.oclc.org/ooxml/officeDocument/relationships" xmlns:p="http://purl.oclc.org/ooxml/presentationml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3">
            <a:extLst>
              <a:ext uri="{FF2B5EF4-FFF2-40B4-BE49-F238E27FC236}">
                <a16:creationId xmlns:a16="http://schemas.microsoft.com/office/drawing/2014/main" id="{BA5B97A8-0923-4D57-B16D-508223D8A6AF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2191759" cy="685764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726B9021-612D-44C1-BD1A-5067C10B127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8996" y="-168478"/>
            <a:ext cx="10353239" cy="1149117"/>
          </a:xfrm>
        </p:spPr>
        <p:txBody>
          <a:bodyPr/>
          <a:lstStyle/>
          <a:p>
            <a:pPr lvl="0">
              <a:buNone/>
            </a:pPr>
            <a:br>
              <a:rPr lang="cs-CZ">
                <a:solidFill>
                  <a:srgbClr val="C5000B"/>
                </a:solidFill>
              </a:rPr>
            </a:br>
            <a:r>
              <a:rPr lang="cs-CZ">
                <a:solidFill>
                  <a:srgbClr val="C5000B"/>
                </a:solidFill>
              </a:rPr>
              <a:t>Sportovní úspěchy mládež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2ADD57C3-94EB-4910-BB60-6198F3BCD58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99519" y="1052638"/>
            <a:ext cx="9793077" cy="4896721"/>
          </a:xfrm>
        </p:spPr>
        <p:txBody>
          <a:bodyPr/>
          <a:lstStyle/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Mezinárodní turnaje za posledních 5 let: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Gothiainebandy Švédsko – mezinárodní turnaj s účastí nejlepších světových týmů současnosti : 2x účast mladších a starších žáků ve osmifinále turnaje.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Prague Games mezinárodní turnaj s účastí špičkových světových týmů: 1x stříbrná medaile elévové, 2x bronzová medaile elévové, mladší žáci, opakovaně účast ve čtvrtfinále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Nisa open mezinárodní turnaj s účastí špičkových českých týmů a týmů ze sousedních zemí: 8x vítězství, jen v posledních dvou letech dorostenci, starší žáci, mladší žáci.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b="1"/>
          </a:p>
          <a:p>
            <a:pPr marL="0" lvl="0" indent="0">
              <a:spcBef>
                <a:spcPts val="1000"/>
              </a:spcBef>
              <a:buNone/>
            </a:pPr>
            <a:endParaRPr lang="cs-CZ" sz="1800" b="1"/>
          </a:p>
          <a:p>
            <a:pPr marL="0" lvl="0" indent="0">
              <a:spcBef>
                <a:spcPts val="1000"/>
              </a:spcBef>
              <a:buNone/>
            </a:pPr>
            <a:endParaRPr lang="cs-CZ"/>
          </a:p>
        </p:txBody>
      </p:sp>
    </p:spTree>
  </p:cSld>
  <p:clrMapOvr>
    <a:masterClrMapping/>
  </p:clrMapOvr>
  <p:transition spd="slow">
    <p:split orient="vert"/>
  </p:transition>
</p:sld>
</file>

<file path=ppt/slides/slide13.xml><?xml version="1.0" encoding="utf-8"?>
<p:sld xmlns:a="http://purl.oclc.org/ooxml/drawingml/main" xmlns:r="http://purl.oclc.org/ooxml/officeDocument/relationships" xmlns:p="http://purl.oclc.org/ooxml/presentationml/main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3">
            <a:extLst>
              <a:ext uri="{FF2B5EF4-FFF2-40B4-BE49-F238E27FC236}">
                <a16:creationId xmlns:a16="http://schemas.microsoft.com/office/drawing/2014/main" id="{3C2C5AB6-A425-4F42-B016-E4163433085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2191759" cy="685764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8A4AB947-5149-49BB-B3C8-C3C8EC9106F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8996" y="-168478"/>
            <a:ext cx="10353239" cy="1325880"/>
          </a:xfrm>
        </p:spPr>
        <p:txBody>
          <a:bodyPr/>
          <a:lstStyle/>
          <a:p>
            <a:pPr lvl="0">
              <a:buNone/>
            </a:pPr>
            <a:br>
              <a:rPr lang="cs-CZ">
                <a:solidFill>
                  <a:srgbClr val="C5000B"/>
                </a:solidFill>
              </a:rPr>
            </a:br>
            <a:r>
              <a:rPr lang="cs-CZ">
                <a:solidFill>
                  <a:srgbClr val="C5000B"/>
                </a:solidFill>
              </a:rPr>
              <a:t>Sportovní úspěchy dospělí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E5225CB3-0B45-450B-96C4-07CA85E6E01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59518" y="1196638"/>
            <a:ext cx="8929079" cy="4752356"/>
          </a:xfrm>
        </p:spPr>
        <p:txBody>
          <a:bodyPr/>
          <a:lstStyle/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Dlouhodobé soutěže: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Tým A postoupil v roce 2018 do Národní ligy (3. nejvyšší soutěž v Čr)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Tým veteránů 11 let po sobě v nejvyšší kategorii veteránské soutěže.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Ženy A hrají 2. ligu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b="1"/>
          </a:p>
          <a:p>
            <a:pPr marL="0" lvl="0" indent="0">
              <a:spcBef>
                <a:spcPts val="1000"/>
              </a:spcBef>
              <a:buNone/>
            </a:pPr>
            <a:endParaRPr lang="cs-CZ" sz="1800" b="1"/>
          </a:p>
          <a:p>
            <a:pPr marL="0" lvl="0" indent="0">
              <a:spcBef>
                <a:spcPts val="1000"/>
              </a:spcBef>
              <a:buNone/>
            </a:pPr>
            <a:endParaRPr lang="cs-CZ"/>
          </a:p>
        </p:txBody>
      </p:sp>
    </p:spTree>
  </p:cSld>
  <p:clrMapOvr>
    <a:masterClrMapping/>
  </p:clrMapOvr>
  <p:transition spd="slow">
    <p:split orient="vert"/>
  </p:transition>
</p:sld>
</file>

<file path=ppt/slides/slide14.xml><?xml version="1.0" encoding="utf-8"?>
<p:sld xmlns:a="http://purl.oclc.org/ooxml/drawingml/main" xmlns:r="http://purl.oclc.org/ooxml/officeDocument/relationships" xmlns:p="http://purl.oclc.org/ooxml/presentationml/main">
  <p:cSld name="Slid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3">
            <a:extLst>
              <a:ext uri="{FF2B5EF4-FFF2-40B4-BE49-F238E27FC236}">
                <a16:creationId xmlns:a16="http://schemas.microsoft.com/office/drawing/2014/main" id="{ACB39070-1314-4028-BE81-14CD256B020C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2191759" cy="685764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5ED86D92-3D2B-4A7B-988E-0476C05A77D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8996" y="-168478"/>
            <a:ext cx="10353239" cy="1149117"/>
          </a:xfrm>
        </p:spPr>
        <p:txBody>
          <a:bodyPr/>
          <a:lstStyle/>
          <a:p>
            <a:pPr lvl="0">
              <a:buNone/>
            </a:pPr>
            <a:br>
              <a:rPr lang="cs-CZ">
                <a:solidFill>
                  <a:srgbClr val="C5000B"/>
                </a:solidFill>
              </a:rPr>
            </a:br>
            <a:r>
              <a:rPr lang="cs-CZ">
                <a:solidFill>
                  <a:srgbClr val="C5000B"/>
                </a:solidFill>
              </a:rPr>
              <a:t>Sportovní úspěchy dospělí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DA1D18B2-8408-4683-829C-C8C982AE2BD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59518" y="1052638"/>
            <a:ext cx="8929079" cy="4896721"/>
          </a:xfrm>
        </p:spPr>
        <p:txBody>
          <a:bodyPr/>
          <a:lstStyle/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Mezinárodní turnaje a český pohár za posledních 5 let: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Český pohár  – muži A, opakovaně účast ve čtvrtém kole s prvoligovými a extraligovými týmy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Ženy  - postup ze skupiny do druhého kola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Czech open, největší florbalový turnaj mimo Skandinávii: muži A kategorie open, druhé místo ve skupině, postup do osmifinále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Ženy A: postup ze skupiny do osmifinále.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b="1"/>
          </a:p>
          <a:p>
            <a:pPr marL="0" lvl="0" indent="0">
              <a:spcBef>
                <a:spcPts val="1000"/>
              </a:spcBef>
              <a:buNone/>
            </a:pPr>
            <a:endParaRPr lang="cs-CZ" sz="1800" b="1"/>
          </a:p>
          <a:p>
            <a:pPr marL="0" lvl="0" indent="0">
              <a:spcBef>
                <a:spcPts val="1000"/>
              </a:spcBef>
              <a:buNone/>
            </a:pPr>
            <a:endParaRPr lang="cs-CZ"/>
          </a:p>
        </p:txBody>
      </p:sp>
    </p:spTree>
  </p:cSld>
  <p:clrMapOvr>
    <a:masterClrMapping/>
  </p:clrMapOvr>
  <p:transition spd="slow">
    <p:split orient="vert"/>
  </p:transition>
</p:sld>
</file>

<file path=ppt/slides/slide15.xml><?xml version="1.0" encoding="utf-8"?>
<p:sld xmlns:a="http://purl.oclc.org/ooxml/drawingml/main" xmlns:r="http://purl.oclc.org/ooxml/officeDocument/relationships" xmlns:p="http://purl.oclc.org/ooxml/presentationml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3">
            <a:extLst>
              <a:ext uri="{FF2B5EF4-FFF2-40B4-BE49-F238E27FC236}">
                <a16:creationId xmlns:a16="http://schemas.microsoft.com/office/drawing/2014/main" id="{1754D029-D55B-4A2B-982F-0E4EECC6C2E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-35999"/>
            <a:ext cx="12191759" cy="685764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D97BB9C5-65D3-4A77-9641-E9990E0082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8996" y="-253078"/>
            <a:ext cx="10353239" cy="1325880"/>
          </a:xfrm>
        </p:spPr>
        <p:txBody>
          <a:bodyPr/>
          <a:lstStyle/>
          <a:p>
            <a:pPr lvl="0">
              <a:buNone/>
            </a:pPr>
            <a:br>
              <a:rPr lang="cs-CZ"/>
            </a:br>
            <a:r>
              <a:rPr lang="cs-CZ">
                <a:solidFill>
                  <a:srgbClr val="C5000B"/>
                </a:solidFill>
              </a:rPr>
              <a:t>Co nabízíme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191DC321-9315-4A8E-A912-663DE60D051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271518" y="1124638"/>
            <a:ext cx="9721077" cy="4885922"/>
          </a:xfrm>
        </p:spPr>
        <p:txBody>
          <a:bodyPr/>
          <a:lstStyle/>
          <a:p>
            <a:pPr marL="0" lvl="0" indent="0">
              <a:spcBef>
                <a:spcPts val="1000"/>
              </a:spcBef>
            </a:pPr>
            <a:r>
              <a:rPr lang="cs-CZ" sz="2400" b="1"/>
              <a:t>Stát se partnerem úspěšného florbalového týmu.</a:t>
            </a:r>
          </a:p>
          <a:p>
            <a:pPr marL="0" lvl="0" indent="0">
              <a:spcBef>
                <a:spcPts val="1000"/>
              </a:spcBef>
            </a:pPr>
            <a:r>
              <a:rPr lang="cs-CZ" sz="2400" b="1"/>
              <a:t>Podpořit kvalitu, úspěch, ale i sportovní nadšení florbalistů z Benešova.</a:t>
            </a:r>
          </a:p>
          <a:p>
            <a:pPr marL="0" lvl="0" indent="0">
              <a:spcBef>
                <a:spcPts val="1000"/>
              </a:spcBef>
            </a:pPr>
            <a:r>
              <a:rPr lang="cs-CZ" sz="2400" b="1"/>
              <a:t>Spolupodílet se na úspěšném projektu florbalu v Benešově a florbalu do škol, který v mikroregionu Benešovska podporuje aktivní sportování malých dětí.</a:t>
            </a:r>
          </a:p>
          <a:p>
            <a:pPr marL="0" lvl="0" indent="0">
              <a:spcBef>
                <a:spcPts val="1000"/>
              </a:spcBef>
            </a:pPr>
            <a:r>
              <a:rPr lang="cs-CZ" sz="2400" b="1"/>
              <a:t>Marketinkově využít úspěšného florbalového týmu ve spojení s jedním z nejpopulárnějších sportů v současnosti.                       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1800" b="1"/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1800" b="1"/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1800" b="1"/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1800" b="1"/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1800" b="1"/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1800" b="1"/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1800" b="1"/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1800" b="1"/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1800" b="1"/>
          </a:p>
          <a:p>
            <a:pPr marL="0" lvl="0" indent="0">
              <a:spcBef>
                <a:spcPts val="1000"/>
              </a:spcBef>
              <a:buNone/>
            </a:pPr>
            <a:endParaRPr lang="cs-CZ" sz="1800" b="1"/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1800" b="1"/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1800" b="1"/>
          </a:p>
          <a:p>
            <a:pPr marL="0" lvl="0" indent="0">
              <a:spcBef>
                <a:spcPts val="1000"/>
              </a:spcBef>
              <a:buNone/>
            </a:pPr>
            <a:endParaRPr lang="cs-CZ" sz="1800" b="1"/>
          </a:p>
          <a:p>
            <a:pPr marL="0" lvl="0" indent="0">
              <a:spcBef>
                <a:spcPts val="1000"/>
              </a:spcBef>
              <a:buNone/>
            </a:pPr>
            <a:endParaRPr lang="cs-CZ"/>
          </a:p>
        </p:txBody>
      </p:sp>
    </p:spTree>
  </p:cSld>
  <p:clrMapOvr>
    <a:masterClrMapping/>
  </p:clrMapOvr>
  <p:transition spd="slow">
    <p:split orient="vert"/>
  </p:transition>
</p:sld>
</file>

<file path=ppt/slides/slide16.xml><?xml version="1.0" encoding="utf-8"?>
<p:sld xmlns:a="http://purl.oclc.org/ooxml/drawingml/main" xmlns:r="http://purl.oclc.org/ooxml/officeDocument/relationships" xmlns:p="http://purl.oclc.org/ooxml/presentationml/main">
  <p:cSld name="Slid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3">
            <a:extLst>
              <a:ext uri="{FF2B5EF4-FFF2-40B4-BE49-F238E27FC236}">
                <a16:creationId xmlns:a16="http://schemas.microsoft.com/office/drawing/2014/main" id="{7DCCF5D7-15EE-4B8A-9891-89A139363C2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-35999"/>
            <a:ext cx="12191759" cy="685764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CE552D8D-02A6-465F-9F21-82E625405A7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8996" y="-253078"/>
            <a:ext cx="10353239" cy="1325880"/>
          </a:xfrm>
        </p:spPr>
        <p:txBody>
          <a:bodyPr/>
          <a:lstStyle/>
          <a:p>
            <a:pPr lvl="0">
              <a:buNone/>
            </a:pPr>
            <a:br>
              <a:rPr lang="cs-CZ"/>
            </a:br>
            <a:r>
              <a:rPr lang="cs-CZ">
                <a:solidFill>
                  <a:srgbClr val="C5000B"/>
                </a:solidFill>
              </a:rPr>
              <a:t>Co nabízíme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A82B2C22-4837-4490-B18E-DD122CBAB2F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27519" y="1340638"/>
            <a:ext cx="10009077" cy="4669923"/>
          </a:xfrm>
        </p:spPr>
        <p:txBody>
          <a:bodyPr/>
          <a:lstStyle/>
          <a:p>
            <a:pPr marL="0" lvl="0" indent="0">
              <a:spcBef>
                <a:spcPts val="1000"/>
              </a:spcBef>
              <a:buNone/>
            </a:pPr>
            <a:r>
              <a:rPr lang="cs-CZ" sz="2400" b="1"/>
              <a:t>Podle výše příspěvku partnera či donátora nabízíme reklamu partnera na mantinely v hale, logo partnera na webových stránkách klubu, logo partnera v klubovém bulletinu. Další alternativou pro významného partnera je logo partnera na dresu jedné či více kategorií.</a:t>
            </a:r>
          </a:p>
          <a:p>
            <a:pPr marL="0" lvl="0" indent="0">
              <a:spcBef>
                <a:spcPts val="1000"/>
              </a:spcBef>
              <a:buNone/>
            </a:pPr>
            <a:r>
              <a:rPr lang="cs-CZ" sz="2400" b="1"/>
              <a:t>Pro nejvýznamnějšího či hlavního partnera máme, krom shora uvedeného, připraveno využití jeho jména u konkrétního týmu, či dokonce celého klubu, a to vše formou smlouvy darovací, smlouvy o reklamě či sponzorské smlouvy dle preferencí partnera. .                       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1800" b="1"/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1800" b="1"/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1800" b="1"/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1800" b="1"/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1800" b="1"/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1800" b="1"/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1800" b="1"/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1800" b="1"/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1800" b="1"/>
          </a:p>
          <a:p>
            <a:pPr marL="0" lvl="0" indent="0">
              <a:spcBef>
                <a:spcPts val="1000"/>
              </a:spcBef>
              <a:buNone/>
            </a:pPr>
            <a:endParaRPr lang="cs-CZ" sz="1800" b="1"/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1800" b="1"/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1800" b="1"/>
          </a:p>
          <a:p>
            <a:pPr marL="0" lvl="0" indent="0">
              <a:spcBef>
                <a:spcPts val="1000"/>
              </a:spcBef>
              <a:buNone/>
            </a:pPr>
            <a:endParaRPr lang="cs-CZ" sz="1800" b="1"/>
          </a:p>
          <a:p>
            <a:pPr marL="0" lvl="0" indent="0">
              <a:spcBef>
                <a:spcPts val="1000"/>
              </a:spcBef>
              <a:buNone/>
            </a:pPr>
            <a:endParaRPr lang="cs-CZ"/>
          </a:p>
        </p:txBody>
      </p:sp>
    </p:spTree>
  </p:cSld>
  <p:clrMapOvr>
    <a:masterClrMapping/>
  </p:clrMapOvr>
  <p:transition spd="slow">
    <p:split orient="vert"/>
  </p:transition>
</p:sld>
</file>

<file path=ppt/slides/slide17.xml><?xml version="1.0" encoding="utf-8"?>
<p:sld xmlns:a="http://purl.oclc.org/ooxml/drawingml/main" xmlns:r="http://purl.oclc.org/ooxml/officeDocument/relationships" xmlns:p="http://purl.oclc.org/ooxml/presentationml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3">
            <a:extLst>
              <a:ext uri="{FF2B5EF4-FFF2-40B4-BE49-F238E27FC236}">
                <a16:creationId xmlns:a16="http://schemas.microsoft.com/office/drawing/2014/main" id="{86B543AC-5C19-46F3-9E0D-3F2FF1ED50F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2191759" cy="685764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D582D02A-27D6-4598-BED6-40FAEB84BCB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8996" y="-168478"/>
            <a:ext cx="10353239" cy="1325880"/>
          </a:xfrm>
        </p:spPr>
        <p:txBody>
          <a:bodyPr/>
          <a:lstStyle/>
          <a:p>
            <a:pPr lvl="0">
              <a:buNone/>
            </a:pPr>
            <a:br>
              <a:rPr lang="cs-CZ" sz="3600" b="0">
                <a:solidFill>
                  <a:srgbClr val="C5000B"/>
                </a:solidFill>
                <a:latin typeface="Rockwell" pitchFamily="18"/>
              </a:rPr>
            </a:br>
            <a:r>
              <a:rPr lang="cs-CZ" sz="3600">
                <a:solidFill>
                  <a:srgbClr val="C5000B"/>
                </a:solidFill>
              </a:rPr>
              <a:t>Konkrétní detaily partnerství či spolupráce.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1722EE70-DAD4-497F-9BBB-0FD1D05D2E6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99519" y="1340638"/>
            <a:ext cx="10104476" cy="4995358"/>
          </a:xfrm>
        </p:spPr>
        <p:txBody>
          <a:bodyPr/>
          <a:lstStyle/>
          <a:p>
            <a:pPr marL="0" lvl="0" indent="0">
              <a:spcBef>
                <a:spcPts val="1000"/>
              </a:spcBef>
              <a:buNone/>
            </a:pPr>
            <a:r>
              <a:rPr lang="cs-CZ" sz="2400" b="1"/>
              <a:t>Konkrétní detaily spolupráce a její formu projednáme při osobním jednání.</a:t>
            </a:r>
          </a:p>
          <a:p>
            <a:pPr marL="0" lvl="0" indent="0">
              <a:spcBef>
                <a:spcPts val="1000"/>
              </a:spcBef>
              <a:buNone/>
            </a:pPr>
            <a:r>
              <a:rPr lang="cs-CZ" sz="2400" b="1"/>
              <a:t>Rádi Vás navštívíme u Vás, nebo se sejdeme u nás, či na neutrální půdě, a představíme se Vám.</a:t>
            </a:r>
          </a:p>
          <a:p>
            <a:pPr marL="0" lvl="0" indent="0">
              <a:spcBef>
                <a:spcPts val="1000"/>
              </a:spcBef>
              <a:buNone/>
            </a:pPr>
            <a:r>
              <a:rPr lang="cs-CZ" sz="2400" b="1"/>
              <a:t>Nabízíme na jedné straně otevřenost, ale zároveň plný respekt k partnerovi či donátorovi.</a:t>
            </a:r>
          </a:p>
          <a:p>
            <a:pPr marL="0" lvl="0" indent="0">
              <a:spcBef>
                <a:spcPts val="1000"/>
              </a:spcBef>
              <a:buNone/>
            </a:pPr>
            <a:r>
              <a:rPr lang="cs-CZ" sz="2400" b="1"/>
              <a:t>Diskrétnost v případě přání partnera či donátora o anonymitu je pro nás samozřejmostí.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2400" b="1"/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2400" b="1"/>
          </a:p>
        </p:txBody>
      </p:sp>
    </p:spTree>
  </p:cSld>
  <p:clrMapOvr>
    <a:masterClrMapping/>
  </p:clrMapOvr>
  <p:transition spd="slow">
    <p:split orient="vert"/>
  </p:transition>
</p:sld>
</file>

<file path=ppt/slides/slide18.xml><?xml version="1.0" encoding="utf-8"?>
<p:sld xmlns:a="http://purl.oclc.org/ooxml/drawingml/main" xmlns:r="http://purl.oclc.org/ooxml/officeDocument/relationships" xmlns:p="http://purl.oclc.org/ooxml/presentationml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3">
            <a:extLst>
              <a:ext uri="{FF2B5EF4-FFF2-40B4-BE49-F238E27FC236}">
                <a16:creationId xmlns:a16="http://schemas.microsoft.com/office/drawing/2014/main" id="{95EA5925-31BC-4871-82D8-9CF742D53DAF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2191759" cy="685764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39C7C8E3-0A8A-4090-BA43-96EC6C726CC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8996" y="-168478"/>
            <a:ext cx="10353239" cy="1325880"/>
          </a:xfrm>
        </p:spPr>
        <p:txBody>
          <a:bodyPr/>
          <a:lstStyle/>
          <a:p>
            <a:pPr lvl="0">
              <a:buNone/>
            </a:pPr>
            <a:br>
              <a:rPr lang="cs-CZ" sz="3600" b="0">
                <a:solidFill>
                  <a:srgbClr val="C5000B"/>
                </a:solidFill>
                <a:latin typeface="Rockwell" pitchFamily="18"/>
              </a:rPr>
            </a:br>
            <a:r>
              <a:rPr lang="cs-CZ" sz="3600">
                <a:solidFill>
                  <a:srgbClr val="C5000B"/>
                </a:solidFill>
              </a:rPr>
              <a:t>Využití poskytnutých finančních zdrojů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81172669-B1DF-454A-A07B-4CE4EF05C70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55519" y="1340638"/>
            <a:ext cx="10248476" cy="4995358"/>
          </a:xfrm>
        </p:spPr>
        <p:txBody>
          <a:bodyPr/>
          <a:lstStyle/>
          <a:p>
            <a:pPr marL="0" lvl="0" indent="0">
              <a:spcBef>
                <a:spcPts val="1000"/>
              </a:spcBef>
            </a:pPr>
            <a:r>
              <a:rPr lang="cs-CZ" sz="2400" b="1"/>
              <a:t>Dle konkrétního požadavku, přání a očekávání našeho partnera.</a:t>
            </a:r>
          </a:p>
          <a:p>
            <a:pPr marL="0" lvl="0" indent="0">
              <a:spcBef>
                <a:spcPts val="1000"/>
              </a:spcBef>
            </a:pPr>
            <a:r>
              <a:rPr lang="cs-CZ" sz="2400" b="1"/>
              <a:t>V ostatních případech zejména florbalové vybavení a klubové oblečení pro děti a mládež, doprava nejmenších kategorií na zápasy, organizace domácích turnajů a doprovodný program, zajištění kvalitních tréninků a regenerace.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r>
              <a:rPr lang="cs-CZ" sz="2400" b="1"/>
              <a:t>Zárukou využití příspěvku partnera je transparentní účetnictví a rozpočet, který je každoročně řádně zveřejněn ve výroční zprávě. Rádi Vám předložíme vyúčtování příspěvku partnera. Budeme se na Vás těšit na našich trénincích, zápasech či klubových akcích.</a:t>
            </a:r>
          </a:p>
          <a:p>
            <a:pPr marL="0" lvl="0" indent="0">
              <a:spcBef>
                <a:spcPts val="1000"/>
              </a:spcBef>
              <a:buClr>
                <a:srgbClr val="FFFF00"/>
              </a:buClr>
              <a:buFont typeface="Arial" pitchFamily="32"/>
              <a:buChar char="•"/>
            </a:pPr>
            <a:endParaRPr lang="cs-CZ" sz="2400" b="1"/>
          </a:p>
        </p:txBody>
      </p:sp>
    </p:spTree>
  </p:cSld>
  <p:clrMapOvr>
    <a:masterClrMapping/>
  </p:clrMapOvr>
  <p:transition spd="slow">
    <p:split orient="vert"/>
  </p:transition>
</p:sld>
</file>

<file path=ppt/slides/slide19.xml><?xml version="1.0" encoding="utf-8"?>
<p:sld xmlns:a="http://purl.oclc.org/ooxml/drawingml/main" xmlns:r="http://purl.oclc.org/ooxml/officeDocument/relationships" xmlns:p="http://purl.oclc.org/ooxml/presentationml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4">
            <a:extLst>
              <a:ext uri="{FF2B5EF4-FFF2-40B4-BE49-F238E27FC236}">
                <a16:creationId xmlns:a16="http://schemas.microsoft.com/office/drawing/2014/main" id="{E0009F3A-BB0D-4F66-AB59-37D8C1C9667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2191759" cy="685764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Nadpis 3">
            <a:extLst>
              <a:ext uri="{FF2B5EF4-FFF2-40B4-BE49-F238E27FC236}">
                <a16:creationId xmlns:a16="http://schemas.microsoft.com/office/drawing/2014/main" id="{E674BD7A-D13B-4720-847E-AE4EB045ECD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-881280" y="2192758"/>
            <a:ext cx="10353239" cy="1325880"/>
          </a:xfrm>
        </p:spPr>
        <p:txBody>
          <a:bodyPr/>
          <a:lstStyle/>
          <a:p>
            <a:pPr lvl="0">
              <a:buNone/>
            </a:pPr>
            <a:r>
              <a:rPr lang="cs-CZ"/>
              <a:t>Děkujeme za Váš čas a přízeň</a:t>
            </a:r>
          </a:p>
        </p:txBody>
      </p:sp>
    </p:spTree>
  </p:cSld>
  <p:clrMapOvr>
    <a:masterClrMapping/>
  </p:clrMapOvr>
  <p:transition spd="slow">
    <p:split orient="vert"/>
  </p:transition>
</p:sld>
</file>

<file path=ppt/theme/theme1.xml><?xml version="1.0" encoding="utf-8"?>
<a:theme xmlns:a="http://purl.oclc.org/ooxml/drawingml/main" name="Výchozí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%">
              <a:schemeClr val="phClr">
                <a:lumMod val="110%"/>
                <a:satMod val="105%"/>
                <a:tint val="67%"/>
              </a:schemeClr>
            </a:gs>
            <a:gs pos="50%">
              <a:schemeClr val="phClr">
                <a:lumMod val="105%"/>
                <a:satMod val="103%"/>
                <a:tint val="73%"/>
              </a:schemeClr>
            </a:gs>
            <a:gs pos="100%">
              <a:schemeClr val="phClr">
                <a:lumMod val="105%"/>
                <a:satMod val="109%"/>
                <a:tint val="81%"/>
              </a:schemeClr>
            </a:gs>
          </a:gsLst>
          <a:lin ang="5400000" scaled="0"/>
        </a:gradFill>
        <a:gradFill rotWithShape="1">
          <a:gsLst>
            <a:gs pos="0%">
              <a:schemeClr val="phClr">
                <a:satMod val="103%"/>
                <a:lumMod val="102%"/>
                <a:tint val="94%"/>
              </a:schemeClr>
            </a:gs>
            <a:gs pos="50%">
              <a:schemeClr val="phClr">
                <a:satMod val="110%"/>
                <a:lumMod val="100%"/>
                <a:shade val="100%"/>
              </a:schemeClr>
            </a:gs>
            <a:gs pos="100%">
              <a:schemeClr val="phClr">
                <a:lumMod val="99%"/>
                <a:satMod val="120%"/>
                <a:shade val="78%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%"/>
        </a:ln>
        <a:ln w="12700" cap="flat" cmpd="sng" algn="ctr">
          <a:solidFill>
            <a:schemeClr val="phClr"/>
          </a:solidFill>
          <a:prstDash val="solid"/>
          <a:miter lim="800%"/>
        </a:ln>
        <a:ln w="19050" cap="flat" cmpd="sng" algn="ctr">
          <a:solidFill>
            <a:schemeClr val="phClr"/>
          </a:solidFill>
          <a:prstDash val="solid"/>
          <a:miter lim="800%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%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%"/>
            <a:satMod val="170%"/>
          </a:schemeClr>
        </a:solidFill>
        <a:gradFill rotWithShape="1">
          <a:gsLst>
            <a:gs pos="0%">
              <a:schemeClr val="phClr">
                <a:tint val="93%"/>
                <a:satMod val="150%"/>
                <a:shade val="98%"/>
                <a:lumMod val="102%"/>
              </a:schemeClr>
            </a:gs>
            <a:gs pos="50%">
              <a:schemeClr val="phClr">
                <a:tint val="98%"/>
                <a:satMod val="130%"/>
                <a:shade val="90%"/>
                <a:lumMod val="103%"/>
              </a:schemeClr>
            </a:gs>
            <a:gs pos="100%">
              <a:schemeClr val="phClr">
                <a:shade val="63%"/>
                <a:satMod val="120%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purl.oclc.org/ooxml/drawingml/main" name="Výchozí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%">
              <a:schemeClr val="phClr">
                <a:lumMod val="110%"/>
                <a:satMod val="105%"/>
                <a:tint val="67%"/>
              </a:schemeClr>
            </a:gs>
            <a:gs pos="50%">
              <a:schemeClr val="phClr">
                <a:lumMod val="105%"/>
                <a:satMod val="103%"/>
                <a:tint val="73%"/>
              </a:schemeClr>
            </a:gs>
            <a:gs pos="100%">
              <a:schemeClr val="phClr">
                <a:lumMod val="105%"/>
                <a:satMod val="109%"/>
                <a:tint val="81%"/>
              </a:schemeClr>
            </a:gs>
          </a:gsLst>
          <a:lin ang="5400000" scaled="0"/>
        </a:gradFill>
        <a:gradFill rotWithShape="1">
          <a:gsLst>
            <a:gs pos="0%">
              <a:schemeClr val="phClr">
                <a:satMod val="103%"/>
                <a:lumMod val="102%"/>
                <a:tint val="94%"/>
              </a:schemeClr>
            </a:gs>
            <a:gs pos="50%">
              <a:schemeClr val="phClr">
                <a:satMod val="110%"/>
                <a:lumMod val="100%"/>
                <a:shade val="100%"/>
              </a:schemeClr>
            </a:gs>
            <a:gs pos="100%">
              <a:schemeClr val="phClr">
                <a:lumMod val="99%"/>
                <a:satMod val="120%"/>
                <a:shade val="78%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%"/>
        </a:ln>
        <a:ln w="12700" cap="flat" cmpd="sng" algn="ctr">
          <a:solidFill>
            <a:schemeClr val="phClr"/>
          </a:solidFill>
          <a:prstDash val="solid"/>
          <a:miter lim="800%"/>
        </a:ln>
        <a:ln w="19050" cap="flat" cmpd="sng" algn="ctr">
          <a:solidFill>
            <a:schemeClr val="phClr"/>
          </a:solidFill>
          <a:prstDash val="solid"/>
          <a:miter lim="800%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%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%"/>
            <a:satMod val="170%"/>
          </a:schemeClr>
        </a:solidFill>
        <a:gradFill rotWithShape="1">
          <a:gsLst>
            <a:gs pos="0%">
              <a:schemeClr val="phClr">
                <a:tint val="93%"/>
                <a:satMod val="150%"/>
                <a:shade val="98%"/>
                <a:lumMod val="102%"/>
              </a:schemeClr>
            </a:gs>
            <a:gs pos="50%">
              <a:schemeClr val="phClr">
                <a:tint val="98%"/>
                <a:satMod val="130%"/>
                <a:shade val="90%"/>
                <a:lumMod val="103%"/>
              </a:schemeClr>
            </a:gs>
            <a:gs pos="100%">
              <a:schemeClr val="phClr">
                <a:shade val="63%"/>
                <a:satMod val="120%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purl.oclc.org/ooxml/drawingml/main" name="Výchozí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%">
              <a:schemeClr val="phClr">
                <a:lumMod val="110%"/>
                <a:satMod val="105%"/>
                <a:tint val="67%"/>
              </a:schemeClr>
            </a:gs>
            <a:gs pos="50%">
              <a:schemeClr val="phClr">
                <a:lumMod val="105%"/>
                <a:satMod val="103%"/>
                <a:tint val="73%"/>
              </a:schemeClr>
            </a:gs>
            <a:gs pos="100%">
              <a:schemeClr val="phClr">
                <a:lumMod val="105%"/>
                <a:satMod val="109%"/>
                <a:tint val="81%"/>
              </a:schemeClr>
            </a:gs>
          </a:gsLst>
          <a:lin ang="5400000" scaled="0"/>
        </a:gradFill>
        <a:gradFill rotWithShape="1">
          <a:gsLst>
            <a:gs pos="0%">
              <a:schemeClr val="phClr">
                <a:satMod val="103%"/>
                <a:lumMod val="102%"/>
                <a:tint val="94%"/>
              </a:schemeClr>
            </a:gs>
            <a:gs pos="50%">
              <a:schemeClr val="phClr">
                <a:satMod val="110%"/>
                <a:lumMod val="100%"/>
                <a:shade val="100%"/>
              </a:schemeClr>
            </a:gs>
            <a:gs pos="100%">
              <a:schemeClr val="phClr">
                <a:lumMod val="99%"/>
                <a:satMod val="120%"/>
                <a:shade val="78%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%"/>
        </a:ln>
        <a:ln w="12700" cap="flat" cmpd="sng" algn="ctr">
          <a:solidFill>
            <a:schemeClr val="phClr"/>
          </a:solidFill>
          <a:prstDash val="solid"/>
          <a:miter lim="800%"/>
        </a:ln>
        <a:ln w="19050" cap="flat" cmpd="sng" algn="ctr">
          <a:solidFill>
            <a:schemeClr val="phClr"/>
          </a:solidFill>
          <a:prstDash val="solid"/>
          <a:miter lim="800%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%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%"/>
            <a:satMod val="170%"/>
          </a:schemeClr>
        </a:solidFill>
        <a:gradFill rotWithShape="1">
          <a:gsLst>
            <a:gs pos="0%">
              <a:schemeClr val="phClr">
                <a:tint val="93%"/>
                <a:satMod val="150%"/>
                <a:shade val="98%"/>
                <a:lumMod val="102%"/>
              </a:schemeClr>
            </a:gs>
            <a:gs pos="50%">
              <a:schemeClr val="phClr">
                <a:tint val="98%"/>
                <a:satMod val="130%"/>
                <a:shade val="90%"/>
                <a:lumMod val="103%"/>
              </a:schemeClr>
            </a:gs>
            <a:gs pos="100%">
              <a:schemeClr val="phClr">
                <a:shade val="63%"/>
                <a:satMod val="120%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purl.oclc.org/ooxml/drawingml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%">
              <a:schemeClr val="phClr">
                <a:lumMod val="110%"/>
                <a:satMod val="105%"/>
                <a:tint val="67%"/>
              </a:schemeClr>
            </a:gs>
            <a:gs pos="50%">
              <a:schemeClr val="phClr">
                <a:lumMod val="105%"/>
                <a:satMod val="103%"/>
                <a:tint val="73%"/>
              </a:schemeClr>
            </a:gs>
            <a:gs pos="100%">
              <a:schemeClr val="phClr">
                <a:lumMod val="105%"/>
                <a:satMod val="109%"/>
                <a:tint val="81%"/>
              </a:schemeClr>
            </a:gs>
          </a:gsLst>
          <a:lin ang="5400000" scaled="0"/>
        </a:gradFill>
        <a:gradFill rotWithShape="1">
          <a:gsLst>
            <a:gs pos="0%">
              <a:schemeClr val="phClr">
                <a:satMod val="103%"/>
                <a:lumMod val="102%"/>
                <a:tint val="94%"/>
              </a:schemeClr>
            </a:gs>
            <a:gs pos="50%">
              <a:schemeClr val="phClr">
                <a:satMod val="110%"/>
                <a:lumMod val="100%"/>
                <a:shade val="100%"/>
              </a:schemeClr>
            </a:gs>
            <a:gs pos="100%">
              <a:schemeClr val="phClr">
                <a:lumMod val="99%"/>
                <a:satMod val="120%"/>
                <a:shade val="78%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%"/>
        </a:ln>
        <a:ln w="12700" cap="flat" cmpd="sng" algn="ctr">
          <a:solidFill>
            <a:schemeClr val="phClr"/>
          </a:solidFill>
          <a:prstDash val="solid"/>
          <a:miter lim="800%"/>
        </a:ln>
        <a:ln w="19050" cap="flat" cmpd="sng" algn="ctr">
          <a:solidFill>
            <a:schemeClr val="phClr"/>
          </a:solidFill>
          <a:prstDash val="solid"/>
          <a:miter lim="800%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%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%"/>
            <a:satMod val="170%"/>
          </a:schemeClr>
        </a:solidFill>
        <a:gradFill rotWithShape="1">
          <a:gsLst>
            <a:gs pos="0%">
              <a:schemeClr val="phClr">
                <a:tint val="93%"/>
                <a:satMod val="150%"/>
                <a:shade val="98%"/>
                <a:lumMod val="102%"/>
              </a:schemeClr>
            </a:gs>
            <a:gs pos="50%">
              <a:schemeClr val="phClr">
                <a:tint val="98%"/>
                <a:satMod val="130%"/>
                <a:shade val="90%"/>
                <a:lumMod val="103%"/>
              </a:schemeClr>
            </a:gs>
            <a:gs pos="100%">
              <a:schemeClr val="phClr">
                <a:shade val="63%"/>
                <a:satMod val="120%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purl.oclc.org/ooxml/drawingml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%">
              <a:schemeClr val="phClr">
                <a:lumMod val="110%"/>
                <a:satMod val="105%"/>
                <a:tint val="67%"/>
              </a:schemeClr>
            </a:gs>
            <a:gs pos="50%">
              <a:schemeClr val="phClr">
                <a:lumMod val="105%"/>
                <a:satMod val="103%"/>
                <a:tint val="73%"/>
              </a:schemeClr>
            </a:gs>
            <a:gs pos="100%">
              <a:schemeClr val="phClr">
                <a:lumMod val="105%"/>
                <a:satMod val="109%"/>
                <a:tint val="81%"/>
              </a:schemeClr>
            </a:gs>
          </a:gsLst>
          <a:lin ang="5400000" scaled="0"/>
        </a:gradFill>
        <a:gradFill rotWithShape="1">
          <a:gsLst>
            <a:gs pos="0%">
              <a:schemeClr val="phClr">
                <a:satMod val="103%"/>
                <a:lumMod val="102%"/>
                <a:tint val="94%"/>
              </a:schemeClr>
            </a:gs>
            <a:gs pos="50%">
              <a:schemeClr val="phClr">
                <a:satMod val="110%"/>
                <a:lumMod val="100%"/>
                <a:shade val="100%"/>
              </a:schemeClr>
            </a:gs>
            <a:gs pos="100%">
              <a:schemeClr val="phClr">
                <a:lumMod val="99%"/>
                <a:satMod val="120%"/>
                <a:shade val="78%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%"/>
        </a:ln>
        <a:ln w="12700" cap="flat" cmpd="sng" algn="ctr">
          <a:solidFill>
            <a:schemeClr val="phClr"/>
          </a:solidFill>
          <a:prstDash val="solid"/>
          <a:miter lim="800%"/>
        </a:ln>
        <a:ln w="19050" cap="flat" cmpd="sng" algn="ctr">
          <a:solidFill>
            <a:schemeClr val="phClr"/>
          </a:solidFill>
          <a:prstDash val="solid"/>
          <a:miter lim="800%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%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%"/>
            <a:satMod val="170%"/>
          </a:schemeClr>
        </a:solidFill>
        <a:gradFill rotWithShape="1">
          <a:gsLst>
            <a:gs pos="0%">
              <a:schemeClr val="phClr">
                <a:tint val="93%"/>
                <a:satMod val="150%"/>
                <a:shade val="98%"/>
                <a:lumMod val="102%"/>
              </a:schemeClr>
            </a:gs>
            <a:gs pos="50%">
              <a:schemeClr val="phClr">
                <a:tint val="98%"/>
                <a:satMod val="130%"/>
                <a:shade val="90%"/>
                <a:lumMod val="103%"/>
              </a:schemeClr>
            </a:gs>
            <a:gs pos="100%">
              <a:schemeClr val="phClr">
                <a:shade val="63%"/>
                <a:satMod val="120%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purl.oclc.org/ooxml/officeDocument/extendedProperties" xmlns:vt="http://purl.oclc.org/ooxml/officeDocument/docPropsVTypes">
  <TotalTime>1125</TotalTime>
  <Words>1249</Words>
  <Application>Microsoft Office PowerPoint</Application>
  <PresentationFormat>Širokoúhlá obrazovka</PresentationFormat>
  <Paragraphs>159</Paragraphs>
  <Slides>19</Slides>
  <Notes>19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19</vt:i4>
      </vt:variant>
    </vt:vector>
  </HeadingPairs>
  <TitlesOfParts>
    <vt:vector size="27" baseType="lpstr">
      <vt:lpstr>Arial</vt:lpstr>
      <vt:lpstr>Bookman Old Style</vt:lpstr>
      <vt:lpstr>Rockwell</vt:lpstr>
      <vt:lpstr>StarSymbol</vt:lpstr>
      <vt:lpstr>Times New Roman</vt:lpstr>
      <vt:lpstr>Výchozí</vt:lpstr>
      <vt:lpstr>Výchozí 1</vt:lpstr>
      <vt:lpstr>Výchozí 2</vt:lpstr>
      <vt:lpstr>Prezentace aplikace PowerPoint</vt:lpstr>
      <vt:lpstr>  Základní informace</vt:lpstr>
      <vt:lpstr>Představení klubu   </vt:lpstr>
      <vt:lpstr>Představení klubu   </vt:lpstr>
      <vt:lpstr> Struktura klubu</vt:lpstr>
      <vt:lpstr> Firemní kultura.</vt:lpstr>
      <vt:lpstr> Firemní kultura.</vt:lpstr>
      <vt:lpstr> Firemní kultura.</vt:lpstr>
      <vt:lpstr> Firemní kultura.</vt:lpstr>
      <vt:lpstr> Firemní kultura.</vt:lpstr>
      <vt:lpstr> Sportovní úspěchy mládež</vt:lpstr>
      <vt:lpstr> Sportovní úspěchy mládež</vt:lpstr>
      <vt:lpstr> Sportovní úspěchy dospělí</vt:lpstr>
      <vt:lpstr> Sportovní úspěchy dospělí</vt:lpstr>
      <vt:lpstr> Co nabízíme</vt:lpstr>
      <vt:lpstr> Co nabízíme</vt:lpstr>
      <vt:lpstr> Konkrétní detaily partnerství či spolupráce.</vt:lpstr>
      <vt:lpstr> Využití poskytnutých finančních zdrojů</vt:lpstr>
      <vt:lpstr>Děkujeme za Váš čas a přízeň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ntb</dc:creator>
  <cp:lastModifiedBy>Lukas Broz</cp:lastModifiedBy>
  <cp:revision>42</cp:revision>
  <dcterms:created xsi:type="dcterms:W3CDTF">2017-11-18T09:14:41Z</dcterms:created>
  <dcterms:modified xsi:type="dcterms:W3CDTF">2020-02-20T08:59:13Z</dcterms:modified>
</cp:coreProperties>
</file>